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theme/theme12.xml" ContentType="application/vnd.openxmlformats-officedocument.theme+xml"/>
  <Override PartName="/ppt/slideLayouts/slideLayout48.xml" ContentType="application/vnd.openxmlformats-officedocument.presentationml.slideLayout+xml"/>
  <Override PartName="/ppt/theme/theme1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4.xml" ContentType="application/vnd.openxmlformats-officedocument.theme+xml"/>
  <Override PartName="/ppt/slideLayouts/slideLayout51.xml" ContentType="application/vnd.openxmlformats-officedocument.presentationml.slideLayout+xml"/>
  <Override PartName="/ppt/theme/theme15.xml" ContentType="application/vnd.openxmlformats-officedocument.theme+xml"/>
  <Override PartName="/ppt/slideLayouts/slideLayout52.xml" ContentType="application/vnd.openxmlformats-officedocument.presentationml.slideLayout+xml"/>
  <Override PartName="/ppt/theme/theme16.xml" ContentType="application/vnd.openxmlformats-officedocument.theme+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8.xml" ContentType="application/vnd.openxmlformats-officedocument.theme+xml"/>
  <Override PartName="/ppt/slideLayouts/slideLayout66.xml" ContentType="application/vnd.openxmlformats-officedocument.presentationml.slideLayout+xml"/>
  <Override PartName="/ppt/theme/theme1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80.xml" ContentType="application/vnd.openxmlformats-officedocument.presentationml.slideLayout+xml"/>
  <Override PartName="/ppt/theme/theme2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2.xml" ContentType="application/vnd.openxmlformats-officedocument.theme+xml"/>
  <Override PartName="/ppt/slideLayouts/slideLayout92.xml" ContentType="application/vnd.openxmlformats-officedocument.presentationml.slideLayout+xml"/>
  <Override PartName="/ppt/theme/theme23.xml" ContentType="application/vnd.openxmlformats-officedocument.theme+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4002" r:id="rId4"/>
    <p:sldMasterId id="2147484015" r:id="rId5"/>
    <p:sldMasterId id="2147484019" r:id="rId6"/>
    <p:sldMasterId id="2147484021" r:id="rId7"/>
    <p:sldMasterId id="2147484023" r:id="rId8"/>
    <p:sldMasterId id="2147484027" r:id="rId9"/>
    <p:sldMasterId id="2147484029" r:id="rId10"/>
    <p:sldMasterId id="2147484033" r:id="rId11"/>
    <p:sldMasterId id="2147484035" r:id="rId12"/>
    <p:sldMasterId id="2147484037" r:id="rId13"/>
    <p:sldMasterId id="2147484039" r:id="rId14"/>
    <p:sldMasterId id="2147484042" r:id="rId15"/>
    <p:sldMasterId id="2147484044" r:id="rId16"/>
    <p:sldMasterId id="2147484046" r:id="rId17"/>
    <p:sldMasterId id="2147484048" r:id="rId18"/>
    <p:sldMasterId id="2147484221" r:id="rId19"/>
    <p:sldMasterId id="2147484223" r:id="rId20"/>
    <p:sldMasterId id="2147485083" r:id="rId21"/>
    <p:sldMasterId id="2147485181" r:id="rId22"/>
    <p:sldMasterId id="2147485195" r:id="rId23"/>
    <p:sldMasterId id="2147485311" r:id="rId24"/>
    <p:sldMasterId id="2147485429" r:id="rId25"/>
    <p:sldMasterId id="2147485580" r:id="rId26"/>
  </p:sldMasterIdLst>
  <p:notesMasterIdLst>
    <p:notesMasterId r:id="rId103"/>
  </p:notesMasterIdLst>
  <p:sldIdLst>
    <p:sldId id="257" r:id="rId27"/>
    <p:sldId id="287" r:id="rId28"/>
    <p:sldId id="375" r:id="rId29"/>
    <p:sldId id="368" r:id="rId30"/>
    <p:sldId id="369" r:id="rId31"/>
    <p:sldId id="370" r:id="rId32"/>
    <p:sldId id="289" r:id="rId33"/>
    <p:sldId id="326" r:id="rId34"/>
    <p:sldId id="327" r:id="rId35"/>
    <p:sldId id="328" r:id="rId36"/>
    <p:sldId id="329" r:id="rId37"/>
    <p:sldId id="330" r:id="rId38"/>
    <p:sldId id="377" r:id="rId39"/>
    <p:sldId id="332" r:id="rId40"/>
    <p:sldId id="333" r:id="rId41"/>
    <p:sldId id="334" r:id="rId42"/>
    <p:sldId id="335" r:id="rId43"/>
    <p:sldId id="336" r:id="rId44"/>
    <p:sldId id="337" r:id="rId45"/>
    <p:sldId id="338" r:id="rId46"/>
    <p:sldId id="339" r:id="rId47"/>
    <p:sldId id="340" r:id="rId48"/>
    <p:sldId id="356" r:id="rId49"/>
    <p:sldId id="357" r:id="rId50"/>
    <p:sldId id="358" r:id="rId51"/>
    <p:sldId id="359" r:id="rId52"/>
    <p:sldId id="360" r:id="rId53"/>
    <p:sldId id="361" r:id="rId54"/>
    <p:sldId id="362" r:id="rId55"/>
    <p:sldId id="363" r:id="rId56"/>
    <p:sldId id="364" r:id="rId57"/>
    <p:sldId id="365" r:id="rId58"/>
    <p:sldId id="366" r:id="rId59"/>
    <p:sldId id="374" r:id="rId60"/>
    <p:sldId id="381" r:id="rId61"/>
    <p:sldId id="385" r:id="rId62"/>
    <p:sldId id="386" r:id="rId63"/>
    <p:sldId id="387" r:id="rId64"/>
    <p:sldId id="263" r:id="rId65"/>
    <p:sldId id="264" r:id="rId66"/>
    <p:sldId id="265" r:id="rId67"/>
    <p:sldId id="266" r:id="rId68"/>
    <p:sldId id="267" r:id="rId69"/>
    <p:sldId id="268" r:id="rId70"/>
    <p:sldId id="269" r:id="rId71"/>
    <p:sldId id="270" r:id="rId72"/>
    <p:sldId id="271" r:id="rId73"/>
    <p:sldId id="272" r:id="rId74"/>
    <p:sldId id="275" r:id="rId75"/>
    <p:sldId id="276" r:id="rId76"/>
    <p:sldId id="277" r:id="rId77"/>
    <p:sldId id="321" r:id="rId78"/>
    <p:sldId id="322" r:id="rId79"/>
    <p:sldId id="379" r:id="rId80"/>
    <p:sldId id="324" r:id="rId81"/>
    <p:sldId id="325" r:id="rId82"/>
    <p:sldId id="282" r:id="rId83"/>
    <p:sldId id="283" r:id="rId84"/>
    <p:sldId id="382" r:id="rId85"/>
    <p:sldId id="383" r:id="rId86"/>
    <p:sldId id="384"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CCFF"/>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648" y="-104"/>
      </p:cViewPr>
      <p:guideLst>
        <p:guide orient="horz" pos="2352"/>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00" Type="http://schemas.openxmlformats.org/officeDocument/2006/relationships/slide" Target="slides/slide74.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40292"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ea typeface="MS PGothic" charset="0"/>
                <a:cs typeface="MS PGothic" charset="0"/>
              </a:defRPr>
            </a:lvl1pPr>
          </a:lstStyle>
          <a:p>
            <a:pPr>
              <a:defRPr/>
            </a:pPr>
            <a:fld id="{0E6BAFC1-00B9-DA4B-9F39-BA67BD6B74CF}" type="slidenum">
              <a:rPr lang="en-US"/>
              <a:pPr>
                <a:defRPr/>
              </a:pPr>
              <a:t>‹#›</a:t>
            </a:fld>
            <a:endParaRPr lang="en-US"/>
          </a:p>
        </p:txBody>
      </p:sp>
    </p:spTree>
    <p:extLst>
      <p:ext uri="{BB962C8B-B14F-4D97-AF65-F5344CB8AC3E}">
        <p14:creationId xmlns:p14="http://schemas.microsoft.com/office/powerpoint/2010/main" val="203061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S PGothic" charset="0"/>
      </a:defRPr>
    </a:lvl1pPr>
    <a:lvl2pPr marL="455613"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2813"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0013"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7213"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5199" algn="l" defTabSz="457039" rtl="0" eaLnBrk="1" latinLnBrk="0" hangingPunct="1">
      <a:defRPr sz="1200" kern="1200">
        <a:solidFill>
          <a:schemeClr val="tx1"/>
        </a:solidFill>
        <a:latin typeface="+mn-lt"/>
        <a:ea typeface="+mn-ea"/>
        <a:cs typeface="+mn-cs"/>
      </a:defRPr>
    </a:lvl6pPr>
    <a:lvl7pPr marL="2742237" algn="l" defTabSz="457039" rtl="0" eaLnBrk="1" latinLnBrk="0" hangingPunct="1">
      <a:defRPr sz="1200" kern="1200">
        <a:solidFill>
          <a:schemeClr val="tx1"/>
        </a:solidFill>
        <a:latin typeface="+mn-lt"/>
        <a:ea typeface="+mn-ea"/>
        <a:cs typeface="+mn-cs"/>
      </a:defRPr>
    </a:lvl7pPr>
    <a:lvl8pPr marL="3199278" algn="l" defTabSz="457039" rtl="0" eaLnBrk="1" latinLnBrk="0" hangingPunct="1">
      <a:defRPr sz="1200" kern="1200">
        <a:solidFill>
          <a:schemeClr val="tx1"/>
        </a:solidFill>
        <a:latin typeface="+mn-lt"/>
        <a:ea typeface="+mn-ea"/>
        <a:cs typeface="+mn-cs"/>
      </a:defRPr>
    </a:lvl8pPr>
    <a:lvl9pPr marL="3656316" algn="l" defTabSz="4570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5AA990-6E97-2C46-A188-B71F604C9BC2}" type="slidenum">
              <a:rPr lang="en-US" sz="1200"/>
              <a:pPr eaLnBrk="1" hangingPunct="1"/>
              <a:t>1</a:t>
            </a:fld>
            <a:endParaRPr lang="en-US" sz="1200"/>
          </a:p>
        </p:txBody>
      </p:sp>
      <p:sp>
        <p:nvSpPr>
          <p:cNvPr id="142338" name="Rectangle 1026"/>
          <p:cNvSpPr>
            <a:spLocks noChangeArrowheads="1" noTextEdit="1"/>
          </p:cNvSpPr>
          <p:nvPr>
            <p:ph type="sldImg"/>
          </p:nvPr>
        </p:nvSpPr>
        <p:spPr>
          <a:ln/>
        </p:spPr>
      </p:sp>
      <p:sp>
        <p:nvSpPr>
          <p:cNvPr id="142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ＭＳ Ｐゴシック" charset="0"/>
                <a:cs typeface="ＭＳ Ｐゴシック" charset="0"/>
              </a:defRPr>
            </a:lvl1pPr>
            <a:lvl2pPr marL="742950" indent="-285750" defTabSz="454025" eaLnBrk="0" hangingPunct="0">
              <a:defRPr sz="2400">
                <a:solidFill>
                  <a:schemeClr val="tx1"/>
                </a:solidFill>
                <a:latin typeface="Times New Roman" charset="0"/>
                <a:ea typeface="ＭＳ Ｐゴシック" charset="0"/>
              </a:defRPr>
            </a:lvl2pPr>
            <a:lvl3pPr marL="1143000" indent="-228600" defTabSz="454025" eaLnBrk="0" hangingPunct="0">
              <a:defRPr sz="2400">
                <a:solidFill>
                  <a:schemeClr val="tx1"/>
                </a:solidFill>
                <a:latin typeface="Times New Roman" charset="0"/>
                <a:ea typeface="ＭＳ Ｐゴシック" charset="0"/>
              </a:defRPr>
            </a:lvl3pPr>
            <a:lvl4pPr marL="1600200" indent="-228600" defTabSz="454025" eaLnBrk="0" hangingPunct="0">
              <a:defRPr sz="2400">
                <a:solidFill>
                  <a:schemeClr val="tx1"/>
                </a:solidFill>
                <a:latin typeface="Times New Roman" charset="0"/>
                <a:ea typeface="ＭＳ Ｐゴシック" charset="0"/>
              </a:defRPr>
            </a:lvl4pPr>
            <a:lvl5pPr marL="2057400" indent="-228600" defTabSz="454025" eaLnBrk="0" hangingPunct="0">
              <a:defRPr sz="2400">
                <a:solidFill>
                  <a:schemeClr val="tx1"/>
                </a:solidFill>
                <a:latin typeface="Times New Roman"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b="1">
                <a:latin typeface="Times" charset="0"/>
              </a:rPr>
              <a:t> Follow the arrows as they link together the gospels of MATTHEW, MARK and LUKE.  Again…you</a:t>
            </a:r>
            <a:r>
              <a:rPr lang="fr-FR" altLang="ja-JP" b="1">
                <a:latin typeface="Times" charset="0"/>
              </a:rPr>
              <a:t>'</a:t>
            </a:r>
            <a:r>
              <a:rPr lang="en-US" altLang="ja-JP" b="1">
                <a:latin typeface="Times"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rPr>
              <a:t>	</a:t>
            </a:r>
            <a:r>
              <a:rPr lang="vi-VN">
                <a:latin typeface="Arial" charset="0"/>
              </a:rPr>
              <a:t>Ở một phươngdiện khác... Phúc-âm Giăng - ởđây được xemxét với một dấu TỔNG (SUMMA) quenthuộc của toán-học - đạidiện cho toànbộ những gì Chúa Giêxu Cơđốc MUỐN NÓI - tổng của tấtcả những gì Người giảng và bàytỏ - cả ở nơi côngcộng và ở chỗ riêngtư.  Cho rằng Chúa Giêxu rõràng là chính ĐCT, nên Giăng đã nâng tầm chântrời thuộclinh của chúngta trong những cáchthức mà ba phúc-âm kia không làm được.</a:t>
            </a:r>
          </a:p>
          <a:p>
            <a:r>
              <a:rPr lang="vi-VN">
                <a:latin typeface="Arial" charset="0"/>
              </a:rPr>
              <a:t/>
            </a:r>
            <a:br>
              <a:rPr lang="vi-VN">
                <a:latin typeface="Arial" charset="0"/>
              </a:rPr>
            </a:br>
            <a:endParaRPr lang="vi-VN">
              <a:latin typeface="Arial" charset="0"/>
            </a:endParaRPr>
          </a:p>
          <a:p>
            <a:r>
              <a:rPr lang="vi-VN">
                <a:latin typeface="Arial" charset="0"/>
              </a:rPr>
              <a:t>**Chữcái Sigma của Hilạp là kýhiệu toánhọc quốctế để chỉ Tổng/Tổngsố (Sum)</a:t>
            </a:r>
          </a:p>
          <a:p>
            <a:pPr eaLnBrk="1" hangingPunct="1"/>
            <a:endParaRPr lang="en-US" b="1">
              <a:latin typeface="Times" charset="0"/>
            </a:endParaRPr>
          </a:p>
          <a:p>
            <a:pPr eaLnBrk="1" hangingPunct="1"/>
            <a:endParaRPr lang="en-US" b="1">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p>
            <a:pPr eaLnBrk="1" hangingPunct="1"/>
            <a:r>
              <a:rPr lang="en-US" b="1">
                <a:latin typeface="Times" charset="0"/>
              </a:rPr>
              <a:t>Each of the Gospels say things that the others don</a:t>
            </a:r>
            <a:r>
              <a:rPr lang="fr-FR" altLang="ja-JP" b="1">
                <a:latin typeface="Times" charset="0"/>
              </a:rPr>
              <a:t>'</a:t>
            </a:r>
            <a:r>
              <a:rPr lang="en-US" altLang="ja-JP" b="1">
                <a:latin typeface="Times" charset="0"/>
              </a:rPr>
              <a:t>t... </a:t>
            </a:r>
          </a:p>
          <a:p>
            <a:pPr eaLnBrk="1" hangingPunct="1"/>
            <a:r>
              <a:rPr lang="en-US" b="1">
                <a:latin typeface="Times" charset="0"/>
              </a:rPr>
              <a:t>////    MATTHEW was believed by the early church to have written first...</a:t>
            </a:r>
          </a:p>
          <a:p>
            <a:pPr eaLnBrk="1" hangingPunct="1"/>
            <a:r>
              <a:rPr lang="en-US" b="1">
                <a:latin typeface="Times" charset="0"/>
              </a:rPr>
              <a:t>////    MARK shares a lot of material with Matthew, such as Christ</a:t>
            </a:r>
            <a:r>
              <a:rPr lang="fr-FR" altLang="ja-JP" b="1">
                <a:latin typeface="Times" charset="0"/>
              </a:rPr>
              <a:t>'</a:t>
            </a:r>
            <a:r>
              <a:rPr lang="en-US" altLang="ja-JP" b="1">
                <a:latin typeface="Times" charset="0"/>
              </a:rPr>
              <a:t>s baptism and supper...</a:t>
            </a:r>
          </a:p>
          <a:p>
            <a:pPr eaLnBrk="1" hangingPunct="1"/>
            <a:r>
              <a:rPr lang="en-US" b="1">
                <a:latin typeface="Times" charset="0"/>
              </a:rPr>
              <a:t>////    LUKE also has much overlap with Matthew and Mark, such as Christ</a:t>
            </a:r>
            <a:r>
              <a:rPr lang="fr-FR" altLang="ja-JP" b="1">
                <a:latin typeface="Times" charset="0"/>
              </a:rPr>
              <a:t>'</a:t>
            </a:r>
            <a:r>
              <a:rPr lang="en-US" altLang="ja-JP" b="1">
                <a:latin typeface="Times" charset="0"/>
              </a:rPr>
              <a:t>s baptism and supper—but only Matthew and Luke record Christ</a:t>
            </a:r>
            <a:r>
              <a:rPr lang="fr-FR" altLang="ja-JP" b="1">
                <a:latin typeface="Times" charset="0"/>
              </a:rPr>
              <a:t>'</a:t>
            </a:r>
            <a:r>
              <a:rPr lang="en-US" altLang="ja-JP" b="1">
                <a:latin typeface="Times" charset="0"/>
              </a:rPr>
              <a:t>s birth and genealogy.  However, the fourth… </a:t>
            </a:r>
          </a:p>
          <a:p>
            <a:pPr eaLnBrk="1" hangingPunct="1"/>
            <a:r>
              <a:rPr lang="en-US" b="1">
                <a:latin typeface="Times" charset="0"/>
              </a:rPr>
              <a:t>////   JOHN, stands alone in terms of its material.  Only 8% of it repeats stories from the others—such as the feeding of the 5000, and, of course, His death and resurrection.</a:t>
            </a:r>
          </a:p>
          <a:p>
            <a:pPr eaLnBrk="1" hangingPunct="1"/>
            <a:r>
              <a:rPr lang="en-US" b="1">
                <a:latin typeface="Times" charset="0"/>
              </a:rPr>
              <a:t>////  But the remaining 91% of JOHN you will find only in JOHN.</a:t>
            </a:r>
          </a:p>
          <a:p>
            <a:pPr eaLnBrk="1" hangingPunct="1"/>
            <a:endParaRPr lang="en-US" b="1">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3DE756-7DE9-A041-AF8A-A30714CE6CB9}" type="slidenum">
              <a:rPr lang="en-US" sz="1200">
                <a:solidFill>
                  <a:srgbClr val="000000"/>
                </a:solidFill>
              </a:rPr>
              <a:pPr eaLnBrk="1" hangingPunct="1"/>
              <a:t>15</a:t>
            </a:fld>
            <a:endParaRPr lang="en-US" sz="1200">
              <a:solidFill>
                <a:srgbClr val="000000"/>
              </a:solidFill>
            </a:endParaRPr>
          </a:p>
        </p:txBody>
      </p:sp>
      <p:sp>
        <p:nvSpPr>
          <p:cNvPr id="167938" name="Rectangle 2"/>
          <p:cNvSpPr>
            <a:spLocks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57ECA2-4262-1844-85DE-AFC284B67BDB}" type="slidenum">
              <a:rPr lang="en-US" sz="1200">
                <a:solidFill>
                  <a:srgbClr val="000000"/>
                </a:solidFill>
              </a:rPr>
              <a:pPr eaLnBrk="1" hangingPunct="1"/>
              <a:t>16</a:t>
            </a:fld>
            <a:endParaRPr lang="en-US" sz="1200">
              <a:solidFill>
                <a:srgbClr val="000000"/>
              </a:solidFill>
            </a:endParaRPr>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2F5FA8-4A98-1848-AAE8-37166E7E30D1}" type="slidenum">
              <a:rPr lang="en-US" sz="1200">
                <a:solidFill>
                  <a:srgbClr val="000000"/>
                </a:solidFill>
              </a:rPr>
              <a:pPr eaLnBrk="1" hangingPunct="1"/>
              <a:t>17</a:t>
            </a:fld>
            <a:endParaRPr lang="en-US" sz="1200">
              <a:solidFill>
                <a:srgbClr val="000000"/>
              </a:solidFill>
            </a:endParaRPr>
          </a:p>
        </p:txBody>
      </p:sp>
      <p:sp>
        <p:nvSpPr>
          <p:cNvPr id="172034" name="Rectangle 2"/>
          <p:cNvSpPr>
            <a:spLocks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A20DD8-96F8-D34B-A384-E3C4EEC07FDC}" type="slidenum">
              <a:rPr lang="en-US" sz="1200">
                <a:solidFill>
                  <a:srgbClr val="000000"/>
                </a:solidFill>
              </a:rPr>
              <a:pPr eaLnBrk="1" hangingPunct="1"/>
              <a:t>18</a:t>
            </a:fld>
            <a:endParaRPr lang="en-US" sz="1200">
              <a:solidFill>
                <a:srgbClr val="000000"/>
              </a:solidFill>
            </a:endParaRPr>
          </a:p>
        </p:txBody>
      </p:sp>
      <p:sp>
        <p:nvSpPr>
          <p:cNvPr id="174082" name="Rectangle 2"/>
          <p:cNvSpPr>
            <a:spLocks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29A50C-4DDA-B740-BE97-3ECEB5984E8A}" type="slidenum">
              <a:rPr lang="en-US" sz="1200">
                <a:solidFill>
                  <a:srgbClr val="000000"/>
                </a:solidFill>
              </a:rPr>
              <a:pPr eaLnBrk="1" hangingPunct="1"/>
              <a:t>19</a:t>
            </a:fld>
            <a:endParaRPr lang="en-US" sz="1200">
              <a:solidFill>
                <a:srgbClr val="000000"/>
              </a:solidFill>
            </a:endParaRPr>
          </a:p>
        </p:txBody>
      </p:sp>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F02E1C-7C1F-6E42-B177-52849899E0B4}" type="slidenum">
              <a:rPr lang="en-US" sz="1200">
                <a:solidFill>
                  <a:srgbClr val="000000"/>
                </a:solidFill>
              </a:rPr>
              <a:pPr eaLnBrk="1" hangingPunct="1"/>
              <a:t>20</a:t>
            </a:fld>
            <a:endParaRPr lang="en-US" sz="1200">
              <a:solidFill>
                <a:srgbClr val="000000"/>
              </a:solidFill>
            </a:endParaRPr>
          </a:p>
        </p:txBody>
      </p:sp>
      <p:sp>
        <p:nvSpPr>
          <p:cNvPr id="178178" name="Rectangle 1026"/>
          <p:cNvSpPr>
            <a:spLocks noChangeArrowheads="1" noTextEdit="1"/>
          </p:cNvSpPr>
          <p:nvPr>
            <p:ph type="sldImg"/>
          </p:nvPr>
        </p:nvSpPr>
        <p:spPr>
          <a:solidFill>
            <a:srgbClr val="FFFFFF"/>
          </a:solidFill>
          <a:ln/>
        </p:spPr>
      </p:sp>
      <p:sp>
        <p:nvSpPr>
          <p:cNvPr id="178179"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382BB-5E11-9F43-A126-F11B72663701}" type="slidenum">
              <a:rPr lang="en-US" sz="1200">
                <a:solidFill>
                  <a:srgbClr val="000000"/>
                </a:solidFill>
              </a:rPr>
              <a:pPr eaLnBrk="1" hangingPunct="1"/>
              <a:t>21</a:t>
            </a:fld>
            <a:endParaRPr lang="en-US" sz="1200">
              <a:solidFill>
                <a:srgbClr val="000000"/>
              </a:solidFill>
            </a:endParaRPr>
          </a:p>
        </p:txBody>
      </p:sp>
      <p:sp>
        <p:nvSpPr>
          <p:cNvPr id="180226" name="Rectangle 1026"/>
          <p:cNvSpPr>
            <a:spLocks noChangeArrowheads="1" noTextEdit="1"/>
          </p:cNvSpPr>
          <p:nvPr>
            <p:ph type="sldImg"/>
          </p:nvPr>
        </p:nvSpPr>
        <p:spPr>
          <a:solidFill>
            <a:srgbClr val="FFFFFF"/>
          </a:solidFill>
          <a:ln/>
        </p:spPr>
      </p:sp>
      <p:sp>
        <p:nvSpPr>
          <p:cNvPr id="180227"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a:spcBef>
                <a:spcPct val="0"/>
              </a:spcBef>
            </a:pPr>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8227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p>
            <a:pPr>
              <a:spcBef>
                <a:spcPct val="0"/>
              </a:spcBef>
            </a:pPr>
            <a:r>
              <a:rPr lang="en-US" b="1">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a:latin typeface="Times" charset="0"/>
              </a:rPr>
              <a:t>////	MATTHEW…composed sometime during the A.D. 40s…</a:t>
            </a:r>
          </a:p>
          <a:p>
            <a:pPr>
              <a:spcBef>
                <a:spcPct val="0"/>
              </a:spcBef>
            </a:pPr>
            <a:r>
              <a:rPr lang="en-US" b="1">
                <a:latin typeface="Times" charset="0"/>
              </a:rPr>
              <a:t>////	LUKE is suggested as next, between the years A.D. 57 and 59 A.D…</a:t>
            </a:r>
          </a:p>
          <a:p>
            <a:pPr>
              <a:spcBef>
                <a:spcPct val="0"/>
              </a:spcBef>
            </a:pPr>
            <a:r>
              <a:rPr lang="en-US" b="1">
                <a:latin typeface="Times" charset="0"/>
              </a:rPr>
              <a:t>////	Mark…in the next decade…between 64 and 68…</a:t>
            </a:r>
          </a:p>
          <a:p>
            <a:pPr>
              <a:spcBef>
                <a:spcPct val="0"/>
              </a:spcBef>
            </a:pPr>
            <a:r>
              <a:rPr lang="en-US" b="1">
                <a:latin typeface="Times" charset="0"/>
              </a:rPr>
              <a:t>////	and finally…John</a:t>
            </a:r>
            <a:r>
              <a:rPr lang="ja-JP" altLang="en-US" b="1">
                <a:latin typeface="Times" charset="0"/>
              </a:rPr>
              <a:t>’</a:t>
            </a:r>
            <a:r>
              <a:rPr lang="en-US" altLang="ja-JP" b="1">
                <a:latin typeface="Times"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8BD16-07FA-3F40-AADE-CB4125458C39}" type="slidenum">
              <a:rPr lang="en-US" sz="1200"/>
              <a:pPr eaLnBrk="1" hangingPunct="1"/>
              <a:t>2</a:t>
            </a:fld>
            <a:endParaRPr lang="en-US" sz="1200"/>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200"/>
              <a:t>What overall observations can you make in your small group for the NT?</a:t>
            </a:r>
          </a:p>
          <a:p>
            <a:pPr eaLnBrk="1" hangingPunct="1"/>
            <a:r>
              <a:rPr lang="en-US" sz="3200"/>
              <a:t>• There are 5 parts to the NT (grouped by category)</a:t>
            </a:r>
          </a:p>
          <a:p>
            <a:pPr eaLnBrk="1" hangingPunct="1"/>
            <a:r>
              <a:rPr lang="en-US" sz="3200"/>
              <a:t>• 4 versions of Christ</a:t>
            </a:r>
            <a:r>
              <a:rPr lang="fr-FR" altLang="ja-JP" sz="3200"/>
              <a:t>'</a:t>
            </a:r>
            <a:r>
              <a:rPr lang="en-US" altLang="ja-JP" sz="3200"/>
              <a:t>s life but only one of the church</a:t>
            </a:r>
          </a:p>
          <a:p>
            <a:pPr eaLnBrk="1" hangingPunct="1"/>
            <a:r>
              <a:rPr lang="en-US" sz="3200"/>
              <a:t>• Most the NT are letters (especially by Paul)</a:t>
            </a:r>
          </a:p>
          <a:p>
            <a:pPr eaLnBrk="1" hangingPunct="1"/>
            <a:r>
              <a:rPr lang="en-US" sz="3200"/>
              <a:t>• 6 of Paul</a:t>
            </a:r>
            <a:r>
              <a:rPr lang="fr-FR" altLang="ja-JP" sz="3200"/>
              <a:t>'</a:t>
            </a:r>
            <a:r>
              <a:rPr lang="en-US" altLang="ja-JP" sz="3200"/>
              <a:t>s 13 letters are to people he wrote twice (all follow-up except Rom &amp; Col)</a:t>
            </a:r>
          </a:p>
          <a:p>
            <a:pPr eaLnBrk="1" hangingPunct="1"/>
            <a:r>
              <a:rPr lang="en-US" sz="3200"/>
              <a:t>• 2 groupings (general epistles &amp; gospels) named after their authors while Paul</a:t>
            </a:r>
            <a:r>
              <a:rPr lang="fr-FR" altLang="ja-JP" sz="3200"/>
              <a:t>'</a:t>
            </a:r>
            <a:r>
              <a:rPr lang="en-US" altLang="ja-JP" sz="3200"/>
              <a:t>s after their recipients</a:t>
            </a:r>
            <a:endParaRPr lang="en-US" sz="3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252321-6C79-914B-ADEA-2AAA79CF40D0}" type="slidenum">
              <a:rPr lang="en-US" sz="1200">
                <a:solidFill>
                  <a:srgbClr val="000000"/>
                </a:solidFill>
              </a:rPr>
              <a:pPr eaLnBrk="1" hangingPunct="1"/>
              <a:t>23</a:t>
            </a:fld>
            <a:endParaRPr lang="en-US" sz="1200">
              <a:solidFill>
                <a:srgbClr val="000000"/>
              </a:solidFill>
            </a:endParaRPr>
          </a:p>
        </p:txBody>
      </p:sp>
      <p:sp>
        <p:nvSpPr>
          <p:cNvPr id="184322" name="Rectangle 1026"/>
          <p:cNvSpPr>
            <a:spLocks noChangeArrowheads="1" noTextEdit="1"/>
          </p:cNvSpPr>
          <p:nvPr>
            <p:ph type="sldImg"/>
          </p:nvPr>
        </p:nvSpPr>
        <p:spPr>
          <a:solidFill>
            <a:srgbClr val="FFFFFF"/>
          </a:solidFill>
          <a:ln/>
        </p:spPr>
      </p:sp>
      <p:sp>
        <p:nvSpPr>
          <p:cNvPr id="184323"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CB0AB6-B634-2A46-81E7-CB313086FE30}" type="slidenum">
              <a:rPr lang="en-US" sz="1200">
                <a:solidFill>
                  <a:srgbClr val="000000"/>
                </a:solidFill>
              </a:rPr>
              <a:pPr eaLnBrk="1" hangingPunct="1"/>
              <a:t>24</a:t>
            </a:fld>
            <a:endParaRPr lang="en-US" sz="1200">
              <a:solidFill>
                <a:srgbClr val="000000"/>
              </a:solidFill>
            </a:endParaRPr>
          </a:p>
        </p:txBody>
      </p:sp>
      <p:sp>
        <p:nvSpPr>
          <p:cNvPr id="186370" name="Rectangle 1026"/>
          <p:cNvSpPr>
            <a:spLocks noChangeArrowheads="1" noTextEdit="1"/>
          </p:cNvSpPr>
          <p:nvPr>
            <p:ph type="sldImg"/>
          </p:nvPr>
        </p:nvSpPr>
        <p:spPr>
          <a:solidFill>
            <a:srgbClr val="FFFFFF"/>
          </a:solidFill>
          <a:ln/>
        </p:spPr>
      </p:sp>
      <p:sp>
        <p:nvSpPr>
          <p:cNvPr id="186371"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16E3CF-BE5E-CC43-A491-FF9E196759BA}" type="slidenum">
              <a:rPr lang="en-US" sz="1200">
                <a:solidFill>
                  <a:srgbClr val="000000"/>
                </a:solidFill>
              </a:rPr>
              <a:pPr eaLnBrk="1" hangingPunct="1"/>
              <a:t>25</a:t>
            </a:fld>
            <a:endParaRPr lang="en-US" sz="1200">
              <a:solidFill>
                <a:srgbClr val="000000"/>
              </a:solidFill>
            </a:endParaRPr>
          </a:p>
        </p:txBody>
      </p:sp>
      <p:sp>
        <p:nvSpPr>
          <p:cNvPr id="188418" name="Rectangle 1026"/>
          <p:cNvSpPr>
            <a:spLocks noChangeArrowheads="1" noTextEdit="1"/>
          </p:cNvSpPr>
          <p:nvPr>
            <p:ph type="sldImg"/>
          </p:nvPr>
        </p:nvSpPr>
        <p:spPr>
          <a:solidFill>
            <a:srgbClr val="FFFFFF"/>
          </a:solidFill>
          <a:ln/>
        </p:spPr>
      </p:sp>
      <p:sp>
        <p:nvSpPr>
          <p:cNvPr id="188419"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49026-649C-4746-93CC-914AC671C8F3}" type="slidenum">
              <a:rPr lang="en-US" sz="1200">
                <a:solidFill>
                  <a:srgbClr val="000000"/>
                </a:solidFill>
              </a:rPr>
              <a:pPr eaLnBrk="1" hangingPunct="1"/>
              <a:t>26</a:t>
            </a:fld>
            <a:endParaRPr lang="en-US" sz="1200">
              <a:solidFill>
                <a:srgbClr val="000000"/>
              </a:solidFill>
            </a:endParaRPr>
          </a:p>
        </p:txBody>
      </p:sp>
      <p:sp>
        <p:nvSpPr>
          <p:cNvPr id="190466" name="Rectangle 1026"/>
          <p:cNvSpPr>
            <a:spLocks noChangeArrowheads="1" noTextEdit="1"/>
          </p:cNvSpPr>
          <p:nvPr>
            <p:ph type="sldImg"/>
          </p:nvPr>
        </p:nvSpPr>
        <p:spPr>
          <a:solidFill>
            <a:srgbClr val="FFFFFF"/>
          </a:solidFill>
          <a:ln/>
        </p:spPr>
      </p:sp>
      <p:sp>
        <p:nvSpPr>
          <p:cNvPr id="190467"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F5D-35B2-8941-A1F2-D111D5065DAC}" type="slidenum">
              <a:rPr lang="en-US" sz="1200">
                <a:solidFill>
                  <a:srgbClr val="000000"/>
                </a:solidFill>
              </a:rPr>
              <a:pPr eaLnBrk="1" hangingPunct="1"/>
              <a:t>27</a:t>
            </a:fld>
            <a:endParaRPr lang="en-US" sz="1200">
              <a:solidFill>
                <a:srgbClr val="000000"/>
              </a:solidFill>
            </a:endParaRPr>
          </a:p>
        </p:txBody>
      </p:sp>
      <p:sp>
        <p:nvSpPr>
          <p:cNvPr id="192514" name="Rectangle 1026"/>
          <p:cNvSpPr>
            <a:spLocks noChangeArrowheads="1" noTextEdit="1"/>
          </p:cNvSpPr>
          <p:nvPr>
            <p:ph type="sldImg"/>
          </p:nvPr>
        </p:nvSpPr>
        <p:spPr>
          <a:solidFill>
            <a:srgbClr val="FFFFFF"/>
          </a:solidFill>
          <a:ln/>
        </p:spPr>
      </p:sp>
      <p:sp>
        <p:nvSpPr>
          <p:cNvPr id="192515"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97E78-9C9F-964D-AC6E-89E5713C86BF}" type="slidenum">
              <a:rPr lang="en-US" sz="1200">
                <a:solidFill>
                  <a:srgbClr val="000000"/>
                </a:solidFill>
              </a:rPr>
              <a:pPr eaLnBrk="1" hangingPunct="1"/>
              <a:t>28</a:t>
            </a:fld>
            <a:endParaRPr lang="en-US" sz="1200">
              <a:solidFill>
                <a:srgbClr val="000000"/>
              </a:solidFill>
            </a:endParaRPr>
          </a:p>
        </p:txBody>
      </p:sp>
      <p:sp>
        <p:nvSpPr>
          <p:cNvPr id="194562" name="Rectangle 1026"/>
          <p:cNvSpPr>
            <a:spLocks noChangeArrowheads="1" noTextEdit="1"/>
          </p:cNvSpPr>
          <p:nvPr>
            <p:ph type="sldImg"/>
          </p:nvPr>
        </p:nvSpPr>
        <p:spPr>
          <a:ln/>
        </p:spPr>
      </p:sp>
      <p:sp>
        <p:nvSpPr>
          <p:cNvPr id="194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BD0C44-1CE1-9346-BC21-014C7A0372CC}" type="slidenum">
              <a:rPr lang="en-US" sz="1200">
                <a:solidFill>
                  <a:srgbClr val="000000"/>
                </a:solidFill>
              </a:rPr>
              <a:pPr eaLnBrk="1" hangingPunct="1"/>
              <a:t>29</a:t>
            </a:fld>
            <a:endParaRPr lang="en-US" sz="1200">
              <a:solidFill>
                <a:srgbClr val="000000"/>
              </a:solidFill>
            </a:endParaRPr>
          </a:p>
        </p:txBody>
      </p:sp>
      <p:sp>
        <p:nvSpPr>
          <p:cNvPr id="196610" name="Rectangle 1026"/>
          <p:cNvSpPr>
            <a:spLocks noChangeArrowheads="1" noTextEdit="1"/>
          </p:cNvSpPr>
          <p:nvPr>
            <p:ph type="sldImg"/>
          </p:nvPr>
        </p:nvSpPr>
        <p:spPr>
          <a:ln/>
        </p:spPr>
      </p:sp>
      <p:sp>
        <p:nvSpPr>
          <p:cNvPr id="1966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72963C-E82E-FD40-9DCF-89BD02E0A027}" type="slidenum">
              <a:rPr lang="en-US" sz="1200">
                <a:solidFill>
                  <a:srgbClr val="000000"/>
                </a:solidFill>
              </a:rPr>
              <a:pPr eaLnBrk="1" hangingPunct="1"/>
              <a:t>30</a:t>
            </a:fld>
            <a:endParaRPr lang="en-US" sz="1200">
              <a:solidFill>
                <a:srgbClr val="000000"/>
              </a:solidFill>
            </a:endParaRPr>
          </a:p>
        </p:txBody>
      </p:sp>
      <p:sp>
        <p:nvSpPr>
          <p:cNvPr id="198658" name="Rectangle 1026"/>
          <p:cNvSpPr>
            <a:spLocks noChangeArrowheads="1" noTextEdit="1"/>
          </p:cNvSpPr>
          <p:nvPr>
            <p:ph type="sldImg"/>
          </p:nvPr>
        </p:nvSpPr>
        <p:spPr>
          <a:ln/>
        </p:spPr>
      </p:sp>
      <p:sp>
        <p:nvSpPr>
          <p:cNvPr id="1986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29CDC5-A9D9-3146-936D-4F578A56E239}" type="slidenum">
              <a:rPr lang="en-US" sz="1200">
                <a:solidFill>
                  <a:srgbClr val="000000"/>
                </a:solidFill>
                <a:latin typeface="Calibri" charset="0"/>
                <a:ea typeface="MS PGothic" charset="0"/>
                <a:cs typeface="MS PGothic" charset="0"/>
              </a:rPr>
              <a:pPr eaLnBrk="1" hangingPunct="1"/>
              <a:t>36</a:t>
            </a:fld>
            <a:endParaRPr lang="en-US" sz="1200">
              <a:solidFill>
                <a:srgbClr val="000000"/>
              </a:solidFill>
              <a:latin typeface="Calibri" charset="0"/>
              <a:ea typeface="MS PGothic" charset="0"/>
              <a:cs typeface="MS PGothic"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C3A7FA-C21A-694B-ADA2-38D850C9239E}" type="slidenum">
              <a:rPr lang="en-US" sz="1200">
                <a:solidFill>
                  <a:srgbClr val="000000"/>
                </a:solidFill>
                <a:latin typeface="Calibri" charset="0"/>
                <a:ea typeface="MS PGothic" charset="0"/>
                <a:cs typeface="MS PGothic" charset="0"/>
              </a:rPr>
              <a:pPr eaLnBrk="1" hangingPunct="1"/>
              <a:t>37</a:t>
            </a:fld>
            <a:endParaRPr lang="en-US" sz="1200">
              <a:solidFill>
                <a:srgbClr val="000000"/>
              </a:solidFill>
              <a:latin typeface="Calibri" charset="0"/>
              <a:ea typeface="MS PGothic" charset="0"/>
              <a:cs typeface="MS PGothic" charset="0"/>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89EED8-8A61-6942-881E-316B5E25B92C}" type="slidenum">
              <a:rPr lang="en-US" sz="1200">
                <a:solidFill>
                  <a:srgbClr val="000000"/>
                </a:solidFill>
              </a:rPr>
              <a:pPr eaLnBrk="1" hangingPunct="1"/>
              <a:t>4</a:t>
            </a:fld>
            <a:endParaRPr lang="en-US" sz="1200">
              <a:solidFill>
                <a:srgbClr val="000000"/>
              </a:solidFill>
            </a:endParaRPr>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a:t>What overall observations on the NT can you make from this diagram?</a:t>
            </a:r>
          </a:p>
          <a:p>
            <a:pPr eaLnBrk="1" hangingPunct="1"/>
            <a:r>
              <a:rPr lang="en-US" sz="1000"/>
              <a:t>Gospels and Acts form the primary and secondary foundations of the NT. </a:t>
            </a:r>
          </a:p>
          <a:p>
            <a:pPr eaLnBrk="1" hangingPunct="1"/>
            <a:r>
              <a:rPr lang="en-US" sz="1000"/>
              <a:t>On the historical foundation are two pillars of 9 books each.</a:t>
            </a:r>
          </a:p>
          <a:p>
            <a:pPr eaLnBrk="1" hangingPunct="1"/>
            <a:r>
              <a:rPr lang="en-US" sz="1000"/>
              <a:t>Paul’s letters to churches in the left pillar all fit into Acts.</a:t>
            </a:r>
          </a:p>
          <a:p>
            <a:pPr eaLnBrk="1" hangingPunct="1"/>
            <a:r>
              <a:rPr lang="en-US" sz="1000"/>
              <a:t>Paul didn’t write any inspired letters to churches after Acts.</a:t>
            </a:r>
          </a:p>
          <a:p>
            <a:pPr eaLnBrk="1" hangingPunct="1"/>
            <a:r>
              <a:rPr lang="en-US" sz="1000"/>
              <a:t>Pauline letters are named after recipients while General after authors (except Hebrews)</a:t>
            </a:r>
          </a:p>
          <a:p>
            <a:pPr eaLnBrk="1" hangingPunct="1"/>
            <a:r>
              <a:rPr lang="en-US" sz="1000"/>
              <a:t>The four gospels are named after their authors.</a:t>
            </a:r>
          </a:p>
          <a:p>
            <a:pPr eaLnBrk="1" hangingPunct="1"/>
            <a:r>
              <a:rPr lang="en-US" sz="1000"/>
              <a:t>Every book that ends in "ns" is Pauline</a:t>
            </a:r>
          </a:p>
          <a:p>
            <a:pPr eaLnBrk="1" hangingPunct="1"/>
            <a:r>
              <a:rPr lang="en-US" sz="1000"/>
              <a:t>All Pastoral Epistles begin with "T"</a:t>
            </a:r>
          </a:p>
          <a:p>
            <a:pPr eaLnBrk="1" hangingPunct="1"/>
            <a:r>
              <a:rPr lang="en-US" sz="1000"/>
              <a:t>All General Epistles were written after Acts except James.</a:t>
            </a:r>
          </a:p>
          <a:p>
            <a:pPr eaLnBrk="1" hangingPunct="1"/>
            <a:r>
              <a:rPr lang="en-US" sz="1000"/>
              <a:t>Each of the 2 pillars also have a foundational book: Romans &amp; Hebrews (also their longest)</a:t>
            </a:r>
          </a:p>
          <a:p>
            <a:pPr eaLnBrk="1" hangingPunct="1"/>
            <a:r>
              <a:rPr lang="en-US" sz="1000"/>
              <a:t>Both pillars also end up in books that primarily deal with eschatology</a:t>
            </a:r>
          </a:p>
          <a:p>
            <a:pPr eaLnBrk="1" hangingPunct="1"/>
            <a:r>
              <a:rPr lang="en-US" sz="1000"/>
              <a:t>Instruction to the leaders comprise only 4 books </a:t>
            </a:r>
          </a:p>
          <a:p>
            <a:pPr eaLnBrk="1" hangingPunct="1"/>
            <a:r>
              <a:rPr lang="en-US" sz="1000"/>
              <a:t>Only 4 NT books are written to an individual</a:t>
            </a:r>
          </a:p>
          <a:p>
            <a:pPr eaLnBrk="1" hangingPunct="1"/>
            <a:r>
              <a:rPr lang="en-US" sz="1000"/>
              <a:t>i.e., the NT is written not to leaders primarily but to the average Christian</a:t>
            </a:r>
          </a:p>
          <a:p>
            <a:pPr eaLnBrk="1" hangingPunct="1"/>
            <a:r>
              <a:rPr lang="en-US" sz="1000"/>
              <a:t>Each 1</a:t>
            </a:r>
            <a:r>
              <a:rPr lang="en-US" sz="1000" baseline="30000"/>
              <a:t>st</a:t>
            </a:r>
            <a:r>
              <a:rPr lang="en-US" sz="1000"/>
              <a:t> book of multiple (1-2 Cor, 1-2 Thess, etc.) is longer &amp; more significant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209E43-DDAE-D743-A3BA-58D9358AEF26}" type="slidenum">
              <a:rPr lang="en-US" sz="1200">
                <a:solidFill>
                  <a:srgbClr val="000000"/>
                </a:solidFill>
                <a:latin typeface="Calibri" charset="0"/>
                <a:ea typeface="MS PGothic" charset="0"/>
                <a:cs typeface="MS PGothic" charset="0"/>
              </a:rPr>
              <a:pPr eaLnBrk="1" hangingPunct="1"/>
              <a:t>38</a:t>
            </a:fld>
            <a:endParaRPr lang="en-US" sz="1200">
              <a:solidFill>
                <a:srgbClr val="000000"/>
              </a:solidFill>
              <a:latin typeface="Calibri" charset="0"/>
              <a:ea typeface="MS PGothic" charset="0"/>
              <a:cs typeface="MS PGothic"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E5FE76-6E17-2C4E-B279-ACD6B34EB2EC}" type="slidenum">
              <a:rPr lang="en-US" sz="1200"/>
              <a:pPr eaLnBrk="1" hangingPunct="1"/>
              <a:t>39</a:t>
            </a:fld>
            <a:endParaRPr lang="en-US" sz="1200"/>
          </a:p>
        </p:txBody>
      </p:sp>
      <p:sp>
        <p:nvSpPr>
          <p:cNvPr id="211970" name="Rectangle 2"/>
          <p:cNvSpPr>
            <a:spLocks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40DE00-076B-2C4F-B516-934E540C4706}" type="slidenum">
              <a:rPr lang="en-US" sz="1200"/>
              <a:pPr eaLnBrk="1" hangingPunct="1"/>
              <a:t>40</a:t>
            </a:fld>
            <a:endParaRPr lang="en-US" sz="1200"/>
          </a:p>
        </p:txBody>
      </p:sp>
      <p:sp>
        <p:nvSpPr>
          <p:cNvPr id="214018" name="Rectangle 2"/>
          <p:cNvSpPr>
            <a:spLocks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5716-9FF3-5A4B-93A7-4812DA8C779D}" type="slidenum">
              <a:rPr lang="en-US" sz="1200"/>
              <a:pPr eaLnBrk="1" hangingPunct="1"/>
              <a:t>41</a:t>
            </a:fld>
            <a:endParaRPr lang="en-US" sz="1200"/>
          </a:p>
        </p:txBody>
      </p:sp>
      <p:sp>
        <p:nvSpPr>
          <p:cNvPr id="216066" name="Rectangle 2"/>
          <p:cNvSpPr>
            <a:spLocks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5F0167-B6F5-9949-A866-3486182696EE}" type="slidenum">
              <a:rPr lang="en-US" sz="1200"/>
              <a:pPr eaLnBrk="1" hangingPunct="1"/>
              <a:t>42</a:t>
            </a:fld>
            <a:endParaRPr lang="en-US" sz="1200"/>
          </a:p>
        </p:txBody>
      </p:sp>
      <p:sp>
        <p:nvSpPr>
          <p:cNvPr id="218114" name="Rectangle 2"/>
          <p:cNvSpPr>
            <a:spLocks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7A6577-DCBD-2642-8803-8B5DB6D6057C}" type="slidenum">
              <a:rPr lang="en-US" sz="1200"/>
              <a:pPr eaLnBrk="1" hangingPunct="1"/>
              <a:t>43</a:t>
            </a:fld>
            <a:endParaRPr lang="en-US" sz="1200"/>
          </a:p>
        </p:txBody>
      </p:sp>
      <p:sp>
        <p:nvSpPr>
          <p:cNvPr id="220162" name="Rectangle 2"/>
          <p:cNvSpPr>
            <a:spLocks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661B7E-BC10-D64A-AB67-550B45B81EB6}" type="slidenum">
              <a:rPr lang="en-US" sz="1200"/>
              <a:pPr eaLnBrk="1" hangingPunct="1"/>
              <a:t>44</a:t>
            </a:fld>
            <a:endParaRPr lang="en-US" sz="1200"/>
          </a:p>
        </p:txBody>
      </p:sp>
      <p:sp>
        <p:nvSpPr>
          <p:cNvPr id="222210" name="Rectangle 2"/>
          <p:cNvSpPr>
            <a:spLocks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E603B9-7C9B-FF48-AD39-7D1D555712A0}" type="slidenum">
              <a:rPr lang="en-US" sz="1200"/>
              <a:pPr eaLnBrk="1" hangingPunct="1"/>
              <a:t>45</a:t>
            </a:fld>
            <a:endParaRPr lang="en-US" sz="1200"/>
          </a:p>
        </p:txBody>
      </p:sp>
      <p:sp>
        <p:nvSpPr>
          <p:cNvPr id="224258" name="Rectangle 2"/>
          <p:cNvSpPr>
            <a:spLocks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59CC38-7DCD-F043-8797-576C3199FB41}" type="slidenum">
              <a:rPr lang="en-US" sz="1200"/>
              <a:pPr eaLnBrk="1" hangingPunct="1"/>
              <a:t>46</a:t>
            </a:fld>
            <a:endParaRPr lang="en-US" sz="1200"/>
          </a:p>
        </p:txBody>
      </p:sp>
      <p:sp>
        <p:nvSpPr>
          <p:cNvPr id="226306" name="Rectangle 2"/>
          <p:cNvSpPr>
            <a:spLocks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BD5D19-F7F7-7D4A-9FCE-DC2402E1F718}" type="slidenum">
              <a:rPr lang="en-US" sz="1200"/>
              <a:pPr eaLnBrk="1" hangingPunct="1"/>
              <a:t>47</a:t>
            </a:fld>
            <a:endParaRPr lang="en-US" sz="1200"/>
          </a:p>
        </p:txBody>
      </p:sp>
      <p:sp>
        <p:nvSpPr>
          <p:cNvPr id="228354" name="Rectangle 2"/>
          <p:cNvSpPr>
            <a:spLocks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38B027-8390-C149-82DA-2192ABBF4188}" type="slidenum">
              <a:rPr lang="en-US" sz="1200"/>
              <a:pPr eaLnBrk="1" hangingPunct="1"/>
              <a:t>7</a:t>
            </a:fld>
            <a:endParaRPr lang="en-US" sz="1200"/>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8DDE12-491F-8D41-A369-06F5EBEE9A00}" type="slidenum">
              <a:rPr lang="en-US" sz="1200"/>
              <a:pPr eaLnBrk="1" hangingPunct="1"/>
              <a:t>48</a:t>
            </a:fld>
            <a:endParaRPr lang="en-US" sz="1200"/>
          </a:p>
        </p:txBody>
      </p:sp>
      <p:sp>
        <p:nvSpPr>
          <p:cNvPr id="230402" name="Rectangle 2"/>
          <p:cNvSpPr>
            <a:spLocks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93CFD1-BAEC-7F4B-B2AB-BFC709F4DB24}" type="slidenum">
              <a:rPr lang="en-US" sz="1200"/>
              <a:pPr eaLnBrk="1" hangingPunct="1"/>
              <a:t>49</a:t>
            </a:fld>
            <a:endParaRPr lang="en-US" sz="1200"/>
          </a:p>
        </p:txBody>
      </p:sp>
      <p:sp>
        <p:nvSpPr>
          <p:cNvPr id="232450" name="Rectangle 2"/>
          <p:cNvSpPr>
            <a:spLocks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4F51CD-928D-484D-9730-6F154B2BBB54}" type="slidenum">
              <a:rPr lang="en-US" sz="1200"/>
              <a:pPr eaLnBrk="1" hangingPunct="1"/>
              <a:t>50</a:t>
            </a:fld>
            <a:endParaRPr lang="en-US" sz="1200"/>
          </a:p>
        </p:txBody>
      </p:sp>
      <p:sp>
        <p:nvSpPr>
          <p:cNvPr id="234498" name="Rectangle 2"/>
          <p:cNvSpPr>
            <a:spLocks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5D091-EC57-EC4D-BD13-6ACF093C6A39}" type="slidenum">
              <a:rPr lang="en-US" sz="1200"/>
              <a:pPr eaLnBrk="1" hangingPunct="1"/>
              <a:t>51</a:t>
            </a:fld>
            <a:endParaRPr lang="en-US" sz="1200"/>
          </a:p>
        </p:txBody>
      </p:sp>
      <p:sp>
        <p:nvSpPr>
          <p:cNvPr id="236546" name="Rectangle 2"/>
          <p:cNvSpPr>
            <a:spLocks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B5B926-9E99-1542-9C28-66CAAE946DC7}" type="slidenum">
              <a:rPr lang="en-US" sz="1200">
                <a:solidFill>
                  <a:srgbClr val="000000"/>
                </a:solidFill>
                <a:latin typeface="Calibri" charset="0"/>
                <a:ea typeface="MS PGothic" charset="0"/>
                <a:cs typeface="MS PGothic" charset="0"/>
              </a:rPr>
              <a:pPr eaLnBrk="1" hangingPunct="1"/>
              <a:t>54</a:t>
            </a:fld>
            <a:endParaRPr lang="en-US" sz="1200">
              <a:solidFill>
                <a:srgbClr val="000000"/>
              </a:solidFill>
              <a:latin typeface="Calibri" charset="0"/>
              <a:ea typeface="MS PGothic" charset="0"/>
              <a:cs typeface="MS PGothic" charset="0"/>
            </a:endParaRPr>
          </a:p>
        </p:txBody>
      </p:sp>
      <p:sp>
        <p:nvSpPr>
          <p:cNvPr id="240642" name="AutoShape 2"/>
          <p:cNvSpPr>
            <a:spLocks noGrp="1" noRot="1" noChangeAspect="1" noChangeArrowheads="1" noTextEdit="1"/>
          </p:cNvSpPr>
          <p:nvPr>
            <p:ph type="sldImg"/>
          </p:nvPr>
        </p:nvSpPr>
        <p:spPr>
          <a:xfrm>
            <a:off x="841375" y="241300"/>
            <a:ext cx="5233988" cy="3925888"/>
          </a:xfrm>
          <a:ln/>
        </p:spPr>
      </p:sp>
      <p:sp>
        <p:nvSpPr>
          <p:cNvPr id="240643"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a:t>Christ</a:t>
            </a:r>
            <a:r>
              <a:rPr lang="fr-FR" altLang="ja-JP"/>
              <a:t>'</a:t>
            </a:r>
            <a:r>
              <a:rPr lang="en-US"/>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2F9900-E10C-6C4E-93DA-23DA6A8646E3}" type="slidenum">
              <a:rPr lang="en-US" sz="1200">
                <a:solidFill>
                  <a:srgbClr val="000000"/>
                </a:solidFill>
                <a:latin typeface="Calibri" charset="0"/>
              </a:rPr>
              <a:pPr eaLnBrk="1" hangingPunct="1"/>
              <a:t>55</a:t>
            </a:fld>
            <a:endParaRPr lang="en-US" sz="1200">
              <a:solidFill>
                <a:srgbClr val="000000"/>
              </a:solidFill>
              <a:latin typeface="Calibri" charset="0"/>
            </a:endParaRPr>
          </a:p>
        </p:txBody>
      </p:sp>
      <p:sp>
        <p:nvSpPr>
          <p:cNvPr id="242690" name="Rectangle 2"/>
          <p:cNvSpPr>
            <a:spLocks noChangeArrowheads="1" noTextEdit="1"/>
          </p:cNvSpPr>
          <p:nvPr>
            <p:ph type="sldImg"/>
          </p:nvPr>
        </p:nvSpPr>
        <p:spPr>
          <a:solidFill>
            <a:srgbClr val="FFFFFF"/>
          </a:solidFill>
          <a:ln/>
        </p:spPr>
      </p:sp>
      <p:sp>
        <p:nvSpPr>
          <p:cNvPr id="2426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5596D6-FECE-2A44-9472-47357F02A09E}" type="slidenum">
              <a:rPr lang="en-US" sz="1200">
                <a:solidFill>
                  <a:srgbClr val="000000"/>
                </a:solidFill>
                <a:latin typeface="Calibri" charset="0"/>
              </a:rPr>
              <a:pPr eaLnBrk="1" hangingPunct="1"/>
              <a:t>56</a:t>
            </a:fld>
            <a:endParaRPr lang="en-US" sz="1200">
              <a:solidFill>
                <a:srgbClr val="000000"/>
              </a:solidFill>
              <a:latin typeface="Calibri" charset="0"/>
            </a:endParaRPr>
          </a:p>
        </p:txBody>
      </p:sp>
      <p:sp>
        <p:nvSpPr>
          <p:cNvPr id="244738" name="Rectangle 1026"/>
          <p:cNvSpPr>
            <a:spLocks noChangeArrowheads="1" noTextEdit="1"/>
          </p:cNvSpPr>
          <p:nvPr>
            <p:ph type="sldImg"/>
          </p:nvPr>
        </p:nvSpPr>
        <p:spPr>
          <a:solidFill>
            <a:srgbClr val="FFFFFF"/>
          </a:solidFill>
          <a:ln/>
        </p:spPr>
      </p:sp>
      <p:sp>
        <p:nvSpPr>
          <p:cNvPr id="244739"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F11D5D-A942-7340-91C7-63AB3DD99BDA}" type="slidenum">
              <a:rPr lang="en-US" sz="1200"/>
              <a:pPr eaLnBrk="1" hangingPunct="1"/>
              <a:t>57</a:t>
            </a:fld>
            <a:endParaRPr lang="en-US" sz="1200"/>
          </a:p>
        </p:txBody>
      </p:sp>
      <p:sp>
        <p:nvSpPr>
          <p:cNvPr id="246786" name="Rectangle 2"/>
          <p:cNvSpPr>
            <a:spLocks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E6F256-0858-0C4F-865E-5995ED3306FB}" type="slidenum">
              <a:rPr lang="en-US" sz="1200"/>
              <a:pPr eaLnBrk="1" hangingPunct="1"/>
              <a:t>58</a:t>
            </a:fld>
            <a:endParaRPr lang="en-US" sz="1200"/>
          </a:p>
        </p:txBody>
      </p:sp>
      <p:sp>
        <p:nvSpPr>
          <p:cNvPr id="248834" name="Rectangle 2"/>
          <p:cNvSpPr>
            <a:spLocks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cs typeface="Times New Roman" charset="0"/>
            </a:endParaRP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923F7-27CC-5E40-A45C-F86AB56B8D08}" type="slidenum">
              <a:rPr lang="en-US" sz="1200">
                <a:solidFill>
                  <a:srgbClr val="000000"/>
                </a:solidFill>
                <a:latin typeface="Calibri" charset="0"/>
                <a:ea typeface="MS PGothic" charset="0"/>
                <a:cs typeface="MS PGothic" charset="0"/>
              </a:rPr>
              <a:pPr eaLnBrk="1" hangingPunct="1"/>
              <a:t>59</a:t>
            </a:fld>
            <a:endParaRPr lang="en-US" sz="1200">
              <a:solidFill>
                <a:srgbClr val="000000"/>
              </a:solidFill>
              <a:latin typeface="Calibri"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D6D56A-C760-034B-A622-E3A2C6413052}" type="slidenum">
              <a:rPr lang="en-US" sz="1200">
                <a:solidFill>
                  <a:srgbClr val="000000"/>
                </a:solidFill>
              </a:rPr>
              <a:pPr eaLnBrk="1" hangingPunct="1"/>
              <a:t>8</a:t>
            </a:fld>
            <a:endParaRPr lang="en-US" sz="1200">
              <a:solidFill>
                <a:srgbClr val="000000"/>
              </a:solidFill>
            </a:endParaRPr>
          </a:p>
        </p:txBody>
      </p:sp>
      <p:sp>
        <p:nvSpPr>
          <p:cNvPr id="153602" name="Rectangle 2"/>
          <p:cNvSpPr>
            <a:spLocks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cs typeface="Times New Roman" charset="0"/>
            </a:endParaRP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7093DD-EC45-DB4A-B644-AF13780DFBB4}" type="slidenum">
              <a:rPr lang="en-US" sz="1200">
                <a:solidFill>
                  <a:srgbClr val="000000"/>
                </a:solidFill>
                <a:latin typeface="Calibri" charset="0"/>
                <a:ea typeface="MS PGothic" charset="0"/>
                <a:cs typeface="MS PGothic" charset="0"/>
              </a:rPr>
              <a:pPr eaLnBrk="1" hangingPunct="1"/>
              <a:t>60</a:t>
            </a:fld>
            <a:endParaRPr lang="en-US" sz="1200">
              <a:solidFill>
                <a:srgbClr val="000000"/>
              </a:solidFill>
              <a:latin typeface="Calibri"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cs typeface="Times New Roman" charset="0"/>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096709-B8B7-9B4C-BD65-5C3407F828BA}" type="slidenum">
              <a:rPr lang="en-US" sz="1200">
                <a:solidFill>
                  <a:srgbClr val="000000"/>
                </a:solidFill>
                <a:latin typeface="Calibri" charset="0"/>
                <a:ea typeface="MS PGothic" charset="0"/>
                <a:cs typeface="MS PGothic" charset="0"/>
              </a:rPr>
              <a:pPr eaLnBrk="1" hangingPunct="1"/>
              <a:t>61</a:t>
            </a:fld>
            <a:endParaRPr lang="en-US" sz="1200">
              <a:solidFill>
                <a:srgbClr val="000000"/>
              </a:solidFill>
              <a:latin typeface="Calibri" charset="0"/>
              <a:ea typeface="MS PGothic"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162F2C-7F2E-BF4E-B8A4-3ABBA9A056F5}" type="slidenum">
              <a:rPr lang="en-US" sz="1200">
                <a:solidFill>
                  <a:srgbClr val="000000"/>
                </a:solidFill>
              </a:rPr>
              <a:pPr eaLnBrk="1" hangingPunct="1"/>
              <a:t>9</a:t>
            </a:fld>
            <a:endParaRPr lang="en-US" sz="1200">
              <a:solidFill>
                <a:srgbClr val="000000"/>
              </a:solidFill>
            </a:endParaRPr>
          </a:p>
        </p:txBody>
      </p:sp>
      <p:sp>
        <p:nvSpPr>
          <p:cNvPr id="155650" name="Rectangle 2"/>
          <p:cNvSpPr>
            <a:spLocks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EA818E-F181-1F44-AFAE-101F187465CF}" type="slidenum">
              <a:rPr lang="en-US" sz="1200">
                <a:solidFill>
                  <a:srgbClr val="000000"/>
                </a:solidFill>
              </a:rPr>
              <a:pPr eaLnBrk="1" hangingPunct="1"/>
              <a:t>10</a:t>
            </a:fld>
            <a:endParaRPr lang="en-US" sz="1200">
              <a:solidFill>
                <a:srgbClr val="000000"/>
              </a:solidFill>
            </a:endParaRPr>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C5638E-2831-414B-A02A-B401B2C4183A}" type="slidenum">
              <a:rPr lang="en-US" sz="1200">
                <a:solidFill>
                  <a:srgbClr val="000000"/>
                </a:solidFill>
              </a:rPr>
              <a:pPr eaLnBrk="1" hangingPunct="1"/>
              <a:t>11</a:t>
            </a:fld>
            <a:endParaRPr lang="en-US" sz="1200">
              <a:solidFill>
                <a:srgbClr val="000000"/>
              </a:solidFill>
            </a:endParaRPr>
          </a:p>
        </p:txBody>
      </p:sp>
      <p:sp>
        <p:nvSpPr>
          <p:cNvPr id="159746" name="Rectangle 2"/>
          <p:cNvSpPr>
            <a:spLocks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p>
            <a:pPr eaLnBrk="1" hangingPunct="1"/>
            <a:r>
              <a:rPr lang="en-US" b="1">
                <a:latin typeface="Times" charset="0"/>
              </a:rPr>
              <a:t>Now comes that word that</a:t>
            </a:r>
            <a:r>
              <a:rPr lang="fr-FR" altLang="ja-JP" b="1">
                <a:latin typeface="Times" charset="0"/>
              </a:rPr>
              <a:t>'</a:t>
            </a:r>
            <a:r>
              <a:rPr lang="en-US" altLang="ja-JP" b="1">
                <a:latin typeface="Times" charset="0"/>
              </a:rPr>
              <a:t>s a strange one to many...</a:t>
            </a:r>
          </a:p>
          <a:p>
            <a:pPr eaLnBrk="1" hangingPunct="1"/>
            <a:r>
              <a:rPr lang="en-US" b="1">
                <a:latin typeface="Times" charset="0"/>
              </a:rPr>
              <a:t>////	SYNOPTIC…meaning…</a:t>
            </a:r>
          </a:p>
          <a:p>
            <a:pPr eaLnBrk="1" hangingPunct="1"/>
            <a:r>
              <a:rPr lang="en-US" b="1">
                <a:latin typeface="Times" charset="0"/>
              </a:rPr>
              <a:t>////	… </a:t>
            </a:r>
            <a:r>
              <a:rPr lang="ja-JP" altLang="en-US" b="1">
                <a:latin typeface="Times" charset="0"/>
              </a:rPr>
              <a:t>“</a:t>
            </a:r>
            <a:r>
              <a:rPr lang="en-US" altLang="ja-JP" b="1">
                <a:latin typeface="Times" charset="0"/>
              </a:rPr>
              <a:t>TO SEE TOGETHER</a:t>
            </a:r>
            <a:r>
              <a:rPr lang="ja-JP" altLang="en-US" b="1">
                <a:latin typeface="Times" charset="0"/>
              </a:rPr>
              <a:t>”</a:t>
            </a:r>
            <a:r>
              <a:rPr lang="en-US" altLang="ja-JP" b="1">
                <a:latin typeface="Times" charset="0"/>
              </a:rPr>
              <a:t>…add these words to that triangle shape on your study help.</a:t>
            </a:r>
          </a:p>
          <a:p>
            <a:pPr eaLnBrk="1" hangingPunct="1"/>
            <a:r>
              <a:rPr lang="en-US" b="1">
                <a:latin typeface="Times"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ea typeface="MS PGothic" charset="0"/>
              <a:cs typeface="MS PGothic"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7" tIns="45704" rIns="91407" bIns="45704" anchor="ctr"/>
          <a:lstStyle/>
          <a:p>
            <a:pPr algn="ctr"/>
            <a:endParaRPr kumimoji="1" lang="en-US">
              <a:ea typeface="MS PGothic" charset="0"/>
              <a:cs typeface="MS PGothic"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MS PGothic" charset="0"/>
                <a:cs typeface="MS PGothic"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Gothic" charset="0"/>
                <a:cs typeface="MS PGothic" charset="0"/>
              </a:endParaRPr>
            </a:p>
          </p:txBody>
        </p:sp>
      </p:grpSp>
      <p:sp>
        <p:nvSpPr>
          <p:cNvPr id="8196" name="Rectangle 4"/>
          <p:cNvSpPr>
            <a:spLocks noGrp="1" noChangeArrowheads="1"/>
          </p:cNvSpPr>
          <p:nvPr>
            <p:ph type="subTitle" idx="1"/>
          </p:nvPr>
        </p:nvSpPr>
        <p:spPr>
          <a:xfrm>
            <a:off x="4673600" y="2927353"/>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0025"/>
            <a:ext cx="1905000" cy="307975"/>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0025"/>
            <a:ext cx="3279775" cy="307975"/>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6356350"/>
            <a:ext cx="587375" cy="492125"/>
          </a:xfrm>
        </p:spPr>
        <p:txBody>
          <a:bodyPr anchorCtr="0"/>
          <a:lstStyle>
            <a:lvl1pPr>
              <a:defRPr/>
            </a:lvl1pPr>
          </a:lstStyle>
          <a:p>
            <a:pPr>
              <a:defRPr/>
            </a:pPr>
            <a:fld id="{4E939776-3735-C947-AF4B-157B71C769A7}" type="slidenum">
              <a:rPr lang="en-US"/>
              <a:pPr>
                <a:defRPr/>
              </a:pPr>
              <a:t>‹#›</a:t>
            </a:fld>
            <a:endParaRPr lang="en-US"/>
          </a:p>
        </p:txBody>
      </p:sp>
    </p:spTree>
    <p:extLst>
      <p:ext uri="{BB962C8B-B14F-4D97-AF65-F5344CB8AC3E}">
        <p14:creationId xmlns:p14="http://schemas.microsoft.com/office/powerpoint/2010/main" val="161239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FC9302-6B85-7442-AC65-2119475EE9C7}" type="slidenum">
              <a:rPr lang="en-US"/>
              <a:pPr>
                <a:defRPr/>
              </a:pPr>
              <a:t>‹#›</a:t>
            </a:fld>
            <a:endParaRPr lang="en-US"/>
          </a:p>
        </p:txBody>
      </p:sp>
    </p:spTree>
    <p:extLst>
      <p:ext uri="{BB962C8B-B14F-4D97-AF65-F5344CB8AC3E}">
        <p14:creationId xmlns:p14="http://schemas.microsoft.com/office/powerpoint/2010/main" val="715586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D413FF-751E-7446-8DD3-44B53E0DB28F}" type="datetimeFigureOut">
              <a:rPr lang="en-US"/>
              <a:pPr>
                <a:defRPr/>
              </a:pPr>
              <a:t>23/7/15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5CB2A8C-D2A2-0940-BB46-25E22030A254}" type="slidenum">
              <a:rPr lang="en-US"/>
              <a:pPr>
                <a:defRPr/>
              </a:pPr>
              <a:t>‹#›</a:t>
            </a:fld>
            <a:endParaRPr lang="en-US"/>
          </a:p>
        </p:txBody>
      </p:sp>
    </p:spTree>
    <p:extLst>
      <p:ext uri="{BB962C8B-B14F-4D97-AF65-F5344CB8AC3E}">
        <p14:creationId xmlns:p14="http://schemas.microsoft.com/office/powerpoint/2010/main" val="3088741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6CC8D2-DFAC-A64E-A5AA-D3BE6BC2837E}"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151EBC-729F-F744-8218-CFB2D0BD66D4}" type="slidenum">
              <a:rPr lang="en-US"/>
              <a:pPr>
                <a:defRPr/>
              </a:pPr>
              <a:t>‹#›</a:t>
            </a:fld>
            <a:endParaRPr lang="en-US"/>
          </a:p>
        </p:txBody>
      </p:sp>
    </p:spTree>
    <p:extLst>
      <p:ext uri="{BB962C8B-B14F-4D97-AF65-F5344CB8AC3E}">
        <p14:creationId xmlns:p14="http://schemas.microsoft.com/office/powerpoint/2010/main" val="29134680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F5C0AD-0181-E845-91AC-651F644004E6}"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065278-51B3-0641-AAFE-716E4D0230E4}" type="slidenum">
              <a:rPr lang="en-US"/>
              <a:pPr>
                <a:defRPr/>
              </a:pPr>
              <a:t>‹#›</a:t>
            </a:fld>
            <a:endParaRPr lang="en-US"/>
          </a:p>
        </p:txBody>
      </p:sp>
    </p:spTree>
    <p:extLst>
      <p:ext uri="{BB962C8B-B14F-4D97-AF65-F5344CB8AC3E}">
        <p14:creationId xmlns:p14="http://schemas.microsoft.com/office/powerpoint/2010/main" val="20526617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9FA74A6-0D6E-FC42-9327-5FFAF5F5B4A5}"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CDF1996-47C7-3744-BFE7-B7576FB4EF9A}" type="slidenum">
              <a:rPr lang="en-US"/>
              <a:pPr>
                <a:defRPr/>
              </a:pPr>
              <a:t>‹#›</a:t>
            </a:fld>
            <a:endParaRPr lang="en-US"/>
          </a:p>
        </p:txBody>
      </p:sp>
    </p:spTree>
    <p:extLst>
      <p:ext uri="{BB962C8B-B14F-4D97-AF65-F5344CB8AC3E}">
        <p14:creationId xmlns:p14="http://schemas.microsoft.com/office/powerpoint/2010/main" val="5782364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B032448-BE72-AC46-B4B3-A5AE30BF420D}"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FBB3EF-5079-8443-850E-170C8DFEACD6}" type="slidenum">
              <a:rPr lang="en-US"/>
              <a:pPr>
                <a:defRPr/>
              </a:pPr>
              <a:t>‹#›</a:t>
            </a:fld>
            <a:endParaRPr lang="en-US"/>
          </a:p>
        </p:txBody>
      </p:sp>
    </p:spTree>
    <p:extLst>
      <p:ext uri="{BB962C8B-B14F-4D97-AF65-F5344CB8AC3E}">
        <p14:creationId xmlns:p14="http://schemas.microsoft.com/office/powerpoint/2010/main" val="16595533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3EDE86-BC7E-C442-AAD8-5BA041E392B9}" type="slidenum">
              <a:rPr lang="en-US"/>
              <a:pPr>
                <a:defRPr/>
              </a:pPr>
              <a:t>‹#›</a:t>
            </a:fld>
            <a:endParaRPr lang="en-US"/>
          </a:p>
        </p:txBody>
      </p:sp>
    </p:spTree>
    <p:extLst>
      <p:ext uri="{BB962C8B-B14F-4D97-AF65-F5344CB8AC3E}">
        <p14:creationId xmlns:p14="http://schemas.microsoft.com/office/powerpoint/2010/main" val="4038055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B55291-449A-8C47-AA84-D89E73B2A9BC}"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2D0FC8A-8ADC-B04F-B94B-28165D7F0A52}" type="slidenum">
              <a:rPr lang="en-US"/>
              <a:pPr>
                <a:defRPr/>
              </a:pPr>
              <a:t>‹#›</a:t>
            </a:fld>
            <a:endParaRPr lang="en-US"/>
          </a:p>
        </p:txBody>
      </p:sp>
    </p:spTree>
    <p:extLst>
      <p:ext uri="{BB962C8B-B14F-4D97-AF65-F5344CB8AC3E}">
        <p14:creationId xmlns:p14="http://schemas.microsoft.com/office/powerpoint/2010/main" val="3320806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EC88927-AF4D-AD4A-B9C9-7A273833FB8A}"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250E46-6F65-2C4F-BECB-23BD12F94F2E}" type="slidenum">
              <a:rPr lang="en-US"/>
              <a:pPr>
                <a:defRPr/>
              </a:pPr>
              <a:t>‹#›</a:t>
            </a:fld>
            <a:endParaRPr lang="en-US"/>
          </a:p>
        </p:txBody>
      </p:sp>
    </p:spTree>
    <p:extLst>
      <p:ext uri="{BB962C8B-B14F-4D97-AF65-F5344CB8AC3E}">
        <p14:creationId xmlns:p14="http://schemas.microsoft.com/office/powerpoint/2010/main" val="3683933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E8A4407-F173-084E-92F4-850C22B69A8D}"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7DD87AB-A2EF-B648-8330-B9140937C390}" type="slidenum">
              <a:rPr lang="en-US"/>
              <a:pPr>
                <a:defRPr/>
              </a:pPr>
              <a:t>‹#›</a:t>
            </a:fld>
            <a:endParaRPr lang="en-US"/>
          </a:p>
        </p:txBody>
      </p:sp>
    </p:spTree>
    <p:extLst>
      <p:ext uri="{BB962C8B-B14F-4D97-AF65-F5344CB8AC3E}">
        <p14:creationId xmlns:p14="http://schemas.microsoft.com/office/powerpoint/2010/main" val="40015558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568EE0F-613F-F140-B336-502BDB8DCCA4}"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EE789D0-DCDB-AD45-BAA6-0068E46C3C3D}" type="slidenum">
              <a:rPr lang="en-US"/>
              <a:pPr>
                <a:defRPr/>
              </a:pPr>
              <a:t>‹#›</a:t>
            </a:fld>
            <a:endParaRPr lang="en-US"/>
          </a:p>
        </p:txBody>
      </p:sp>
    </p:spTree>
    <p:extLst>
      <p:ext uri="{BB962C8B-B14F-4D97-AF65-F5344CB8AC3E}">
        <p14:creationId xmlns:p14="http://schemas.microsoft.com/office/powerpoint/2010/main" val="160985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B7F8794-8CF8-9A47-A0B5-F3BE02B3B2E9}" type="slidenum">
              <a:rPr lang="en-US"/>
              <a:pPr>
                <a:defRPr/>
              </a:pPr>
              <a:t>‹#›</a:t>
            </a:fld>
            <a:endParaRPr lang="en-US"/>
          </a:p>
        </p:txBody>
      </p:sp>
    </p:spTree>
    <p:extLst>
      <p:ext uri="{BB962C8B-B14F-4D97-AF65-F5344CB8AC3E}">
        <p14:creationId xmlns:p14="http://schemas.microsoft.com/office/powerpoint/2010/main" val="3450372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ED9A3C0-6D51-1841-AFA8-94D5ADFBBD67}" type="datetimeFigureOut">
              <a:rPr lang="en-US"/>
              <a:pPr>
                <a:defRPr/>
              </a:pPr>
              <a:t>23/7/15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0A1BEE-0926-5042-B1B8-25452A889726}" type="slidenum">
              <a:rPr lang="en-US"/>
              <a:pPr>
                <a:defRPr/>
              </a:pPr>
              <a:t>‹#›</a:t>
            </a:fld>
            <a:endParaRPr lang="en-US"/>
          </a:p>
        </p:txBody>
      </p:sp>
    </p:spTree>
    <p:extLst>
      <p:ext uri="{BB962C8B-B14F-4D97-AF65-F5344CB8AC3E}">
        <p14:creationId xmlns:p14="http://schemas.microsoft.com/office/powerpoint/2010/main" val="142087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26C997-3EA5-6642-8FFE-7D7E42CD12AE}" type="datetimeFigureOut">
              <a:rPr lang="en-US"/>
              <a:pPr>
                <a:defRPr/>
              </a:pPr>
              <a:t>23/7/15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BBC3A4-5045-F849-9B27-DB24D68648DC}" type="slidenum">
              <a:rPr lang="en-US"/>
              <a:pPr>
                <a:defRPr/>
              </a:pPr>
              <a:t>‹#›</a:t>
            </a:fld>
            <a:endParaRPr lang="en-US"/>
          </a:p>
        </p:txBody>
      </p:sp>
    </p:spTree>
    <p:extLst>
      <p:ext uri="{BB962C8B-B14F-4D97-AF65-F5344CB8AC3E}">
        <p14:creationId xmlns:p14="http://schemas.microsoft.com/office/powerpoint/2010/main" val="18690602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CB7A47-489E-B94E-B800-213C97A0473B}" type="datetimeFigureOut">
              <a:rPr lang="en-US"/>
              <a:pPr>
                <a:defRPr/>
              </a:pPr>
              <a:t>23/7/15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B8C95DF-17B6-2E4F-8B30-39E1F8652111}" type="slidenum">
              <a:rPr lang="en-US"/>
              <a:pPr>
                <a:defRPr/>
              </a:pPr>
              <a:t>‹#›</a:t>
            </a:fld>
            <a:endParaRPr lang="en-US"/>
          </a:p>
        </p:txBody>
      </p:sp>
    </p:spTree>
    <p:extLst>
      <p:ext uri="{BB962C8B-B14F-4D97-AF65-F5344CB8AC3E}">
        <p14:creationId xmlns:p14="http://schemas.microsoft.com/office/powerpoint/2010/main" val="950458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AFB471-B922-2F4B-8541-6CAA8DAFC0BE}"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838138B-1F21-D249-94AC-36F75E864881}" type="slidenum">
              <a:rPr lang="en-US"/>
              <a:pPr>
                <a:defRPr/>
              </a:pPr>
              <a:t>‹#›</a:t>
            </a:fld>
            <a:endParaRPr lang="en-US"/>
          </a:p>
        </p:txBody>
      </p:sp>
    </p:spTree>
    <p:extLst>
      <p:ext uri="{BB962C8B-B14F-4D97-AF65-F5344CB8AC3E}">
        <p14:creationId xmlns:p14="http://schemas.microsoft.com/office/powerpoint/2010/main" val="7958157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0423D93-15E4-2345-A5AE-0314ACBA43B9}"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2F6664B-C1E2-7B41-814C-025B65132FE8}" type="slidenum">
              <a:rPr lang="en-US"/>
              <a:pPr>
                <a:defRPr/>
              </a:pPr>
              <a:t>‹#›</a:t>
            </a:fld>
            <a:endParaRPr lang="en-US"/>
          </a:p>
        </p:txBody>
      </p:sp>
    </p:spTree>
    <p:extLst>
      <p:ext uri="{BB962C8B-B14F-4D97-AF65-F5344CB8AC3E}">
        <p14:creationId xmlns:p14="http://schemas.microsoft.com/office/powerpoint/2010/main" val="3374317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CE69C6-95DA-B040-B198-03FFB18090DD}"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6310BE2-E896-FB45-843A-0A178EF8C267}" type="slidenum">
              <a:rPr lang="en-US"/>
              <a:pPr>
                <a:defRPr/>
              </a:pPr>
              <a:t>‹#›</a:t>
            </a:fld>
            <a:endParaRPr lang="en-US"/>
          </a:p>
        </p:txBody>
      </p:sp>
    </p:spTree>
    <p:extLst>
      <p:ext uri="{BB962C8B-B14F-4D97-AF65-F5344CB8AC3E}">
        <p14:creationId xmlns:p14="http://schemas.microsoft.com/office/powerpoint/2010/main" val="8185673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4DE2D3A-A15D-164D-82EE-4D7ACD629230}"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7A3FFC1-DDEE-E24A-BDEE-3D28058FF9F5}" type="slidenum">
              <a:rPr lang="en-US"/>
              <a:pPr>
                <a:defRPr/>
              </a:pPr>
              <a:t>‹#›</a:t>
            </a:fld>
            <a:endParaRPr lang="en-US"/>
          </a:p>
        </p:txBody>
      </p:sp>
    </p:spTree>
    <p:extLst>
      <p:ext uri="{BB962C8B-B14F-4D97-AF65-F5344CB8AC3E}">
        <p14:creationId xmlns:p14="http://schemas.microsoft.com/office/powerpoint/2010/main" val="3188303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3" y="4038600"/>
            <a:ext cx="3960813" cy="1752600"/>
          </a:xfrm>
          <a:ln w="9525">
            <a:headEnd/>
            <a:tailEnd/>
          </a:ln>
        </p:spPr>
        <p:txBody>
          <a:bodyPr lIns="92042" tIns="46022" rIns="92042" bIns="46022"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64642ED-C793-464E-9C63-A46B17745469}" type="slidenum">
              <a:rPr lang="en-US"/>
              <a:pPr>
                <a:defRPr/>
              </a:pPr>
              <a:t>‹#›</a:t>
            </a:fld>
            <a:endParaRPr lang="en-US"/>
          </a:p>
        </p:txBody>
      </p:sp>
    </p:spTree>
    <p:extLst>
      <p:ext uri="{BB962C8B-B14F-4D97-AF65-F5344CB8AC3E}">
        <p14:creationId xmlns:p14="http://schemas.microsoft.com/office/powerpoint/2010/main" val="423144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EE449C1-B0BC-8F4B-969E-2434E151CFA8}" type="slidenum">
              <a:rPr lang="en-US"/>
              <a:pPr>
                <a:defRPr/>
              </a:pPr>
              <a:t>‹#›</a:t>
            </a:fld>
            <a:endParaRPr lang="en-US"/>
          </a:p>
        </p:txBody>
      </p:sp>
    </p:spTree>
    <p:extLst>
      <p:ext uri="{BB962C8B-B14F-4D97-AF65-F5344CB8AC3E}">
        <p14:creationId xmlns:p14="http://schemas.microsoft.com/office/powerpoint/2010/main" val="112800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79636E2-A3A6-8C4D-8DAE-D2F8590E897B}" type="slidenum">
              <a:rPr lang="en-US"/>
              <a:pPr>
                <a:defRPr/>
              </a:pPr>
              <a:t>‹#›</a:t>
            </a:fld>
            <a:endParaRPr lang="en-US"/>
          </a:p>
        </p:txBody>
      </p:sp>
    </p:spTree>
    <p:extLst>
      <p:ext uri="{BB962C8B-B14F-4D97-AF65-F5344CB8AC3E}">
        <p14:creationId xmlns:p14="http://schemas.microsoft.com/office/powerpoint/2010/main" val="87352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105096F5-A604-9B40-BD4C-672B96C78038}" type="slidenum">
              <a:rPr lang="en-US"/>
              <a:pPr>
                <a:defRPr/>
              </a:pPr>
              <a:t>‹#›</a:t>
            </a:fld>
            <a:endParaRPr lang="en-US"/>
          </a:p>
        </p:txBody>
      </p:sp>
    </p:spTree>
    <p:extLst>
      <p:ext uri="{BB962C8B-B14F-4D97-AF65-F5344CB8AC3E}">
        <p14:creationId xmlns:p14="http://schemas.microsoft.com/office/powerpoint/2010/main" val="2399953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49698760-7532-964D-B2B0-399308DF8D13}" type="slidenum">
              <a:rPr lang="en-US"/>
              <a:pPr>
                <a:defRPr/>
              </a:pPr>
              <a:t>‹#›</a:t>
            </a:fld>
            <a:endParaRPr lang="en-US"/>
          </a:p>
        </p:txBody>
      </p:sp>
    </p:spTree>
    <p:extLst>
      <p:ext uri="{BB962C8B-B14F-4D97-AF65-F5344CB8AC3E}">
        <p14:creationId xmlns:p14="http://schemas.microsoft.com/office/powerpoint/2010/main" val="1530763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57C8B921-9136-434E-A03A-E620FB5A3FCA}" type="slidenum">
              <a:rPr lang="en-US"/>
              <a:pPr>
                <a:defRPr/>
              </a:pPr>
              <a:t>‹#›</a:t>
            </a:fld>
            <a:endParaRPr lang="en-US"/>
          </a:p>
        </p:txBody>
      </p:sp>
    </p:spTree>
    <p:extLst>
      <p:ext uri="{BB962C8B-B14F-4D97-AF65-F5344CB8AC3E}">
        <p14:creationId xmlns:p14="http://schemas.microsoft.com/office/powerpoint/2010/main" val="3697840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E027E428-D4BC-2F4D-B686-2A49A2D211CB}" type="slidenum">
              <a:rPr lang="en-US"/>
              <a:pPr>
                <a:defRPr/>
              </a:pPr>
              <a:t>‹#›</a:t>
            </a:fld>
            <a:endParaRPr lang="en-US"/>
          </a:p>
        </p:txBody>
      </p:sp>
    </p:spTree>
    <p:extLst>
      <p:ext uri="{BB962C8B-B14F-4D97-AF65-F5344CB8AC3E}">
        <p14:creationId xmlns:p14="http://schemas.microsoft.com/office/powerpoint/2010/main" val="809503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26B3F77-923C-3C47-A364-7B4C27B4BC57}" type="slidenum">
              <a:rPr lang="en-US"/>
              <a:pPr>
                <a:defRPr/>
              </a:pPr>
              <a:t>‹#›</a:t>
            </a:fld>
            <a:endParaRPr lang="en-US"/>
          </a:p>
        </p:txBody>
      </p:sp>
    </p:spTree>
    <p:extLst>
      <p:ext uri="{BB962C8B-B14F-4D97-AF65-F5344CB8AC3E}">
        <p14:creationId xmlns:p14="http://schemas.microsoft.com/office/powerpoint/2010/main" val="367194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ACEC670-68F2-4C47-9060-99A8A3F2BCE8}" type="slidenum">
              <a:rPr lang="en-US"/>
              <a:pPr>
                <a:defRPr/>
              </a:pPr>
              <a:t>‹#›</a:t>
            </a:fld>
            <a:endParaRPr lang="en-US"/>
          </a:p>
        </p:txBody>
      </p:sp>
    </p:spTree>
    <p:extLst>
      <p:ext uri="{BB962C8B-B14F-4D97-AF65-F5344CB8AC3E}">
        <p14:creationId xmlns:p14="http://schemas.microsoft.com/office/powerpoint/2010/main" val="398925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00D0976E-17B3-1848-A1B5-467B9930CB6A}" type="slidenum">
              <a:rPr lang="en-US"/>
              <a:pPr>
                <a:defRPr/>
              </a:pPr>
              <a:t>‹#›</a:t>
            </a:fld>
            <a:endParaRPr lang="en-US"/>
          </a:p>
        </p:txBody>
      </p:sp>
    </p:spTree>
    <p:extLst>
      <p:ext uri="{BB962C8B-B14F-4D97-AF65-F5344CB8AC3E}">
        <p14:creationId xmlns:p14="http://schemas.microsoft.com/office/powerpoint/2010/main" val="3135020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630FD888-0495-AC42-BF55-AD67A34AEB1B}" type="slidenum">
              <a:rPr lang="en-US"/>
              <a:pPr>
                <a:defRPr/>
              </a:pPr>
              <a:t>‹#›</a:t>
            </a:fld>
            <a:endParaRPr lang="en-US"/>
          </a:p>
        </p:txBody>
      </p:sp>
    </p:spTree>
    <p:extLst>
      <p:ext uri="{BB962C8B-B14F-4D97-AF65-F5344CB8AC3E}">
        <p14:creationId xmlns:p14="http://schemas.microsoft.com/office/powerpoint/2010/main" val="3839721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514A474-19E0-0D42-896A-CB34298E6788}" type="slidenum">
              <a:rPr lang="en-US"/>
              <a:pPr>
                <a:defRPr/>
              </a:pPr>
              <a:t>‹#›</a:t>
            </a:fld>
            <a:endParaRPr lang="en-US"/>
          </a:p>
        </p:txBody>
      </p:sp>
    </p:spTree>
    <p:extLst>
      <p:ext uri="{BB962C8B-B14F-4D97-AF65-F5344CB8AC3E}">
        <p14:creationId xmlns:p14="http://schemas.microsoft.com/office/powerpoint/2010/main" val="1615263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7D9AFB6-C734-2144-81A1-0FD22BA41139}" type="slidenum">
              <a:rPr lang="en-GB"/>
              <a:pPr>
                <a:defRPr/>
              </a:pPr>
              <a:t>‹#›</a:t>
            </a:fld>
            <a:endParaRPr lang="en-GB"/>
          </a:p>
        </p:txBody>
      </p:sp>
    </p:spTree>
    <p:extLst>
      <p:ext uri="{BB962C8B-B14F-4D97-AF65-F5344CB8AC3E}">
        <p14:creationId xmlns:p14="http://schemas.microsoft.com/office/powerpoint/2010/main" val="3644399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846614AD-BF62-CD4F-B226-D6AF9A2DCBC5}" type="slidenum">
              <a:rPr lang="en-US"/>
              <a:pPr>
                <a:defRPr/>
              </a:pPr>
              <a:t>‹#›</a:t>
            </a:fld>
            <a:endParaRPr lang="en-US"/>
          </a:p>
        </p:txBody>
      </p:sp>
    </p:spTree>
    <p:extLst>
      <p:ext uri="{BB962C8B-B14F-4D97-AF65-F5344CB8AC3E}">
        <p14:creationId xmlns:p14="http://schemas.microsoft.com/office/powerpoint/2010/main" val="3064834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CBB75B-B2EC-9F4E-A613-EFE466FFB259}" type="slidenum">
              <a:rPr lang="en-US"/>
              <a:pPr>
                <a:defRPr/>
              </a:pPr>
              <a:t>‹#›</a:t>
            </a:fld>
            <a:endParaRPr lang="en-US"/>
          </a:p>
        </p:txBody>
      </p:sp>
    </p:spTree>
    <p:extLst>
      <p:ext uri="{BB962C8B-B14F-4D97-AF65-F5344CB8AC3E}">
        <p14:creationId xmlns:p14="http://schemas.microsoft.com/office/powerpoint/2010/main" val="1866269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10B316F-EAFA-2244-AAE5-CD3283D9515E}" type="slidenum">
              <a:rPr lang="en-US"/>
              <a:pPr>
                <a:defRPr/>
              </a:pPr>
              <a:t>‹#›</a:t>
            </a:fld>
            <a:endParaRPr lang="en-US"/>
          </a:p>
        </p:txBody>
      </p:sp>
    </p:spTree>
    <p:extLst>
      <p:ext uri="{BB962C8B-B14F-4D97-AF65-F5344CB8AC3E}">
        <p14:creationId xmlns:p14="http://schemas.microsoft.com/office/powerpoint/2010/main" val="3827757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FBCF03-808F-BE4B-A812-ABA74BFBE6FC}" type="slidenum">
              <a:rPr lang="en-US"/>
              <a:pPr>
                <a:defRPr/>
              </a:pPr>
              <a:t>‹#›</a:t>
            </a:fld>
            <a:endParaRPr lang="en-US"/>
          </a:p>
        </p:txBody>
      </p:sp>
    </p:spTree>
    <p:extLst>
      <p:ext uri="{BB962C8B-B14F-4D97-AF65-F5344CB8AC3E}">
        <p14:creationId xmlns:p14="http://schemas.microsoft.com/office/powerpoint/2010/main" val="1548801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703F0BC1-640C-8E4C-AA5D-32F03021E16F}" type="slidenum">
              <a:rPr lang="en-US"/>
              <a:pPr>
                <a:defRPr/>
              </a:pPr>
              <a:t>‹#›</a:t>
            </a:fld>
            <a:endParaRPr lang="en-US"/>
          </a:p>
        </p:txBody>
      </p:sp>
    </p:spTree>
    <p:extLst>
      <p:ext uri="{BB962C8B-B14F-4D97-AF65-F5344CB8AC3E}">
        <p14:creationId xmlns:p14="http://schemas.microsoft.com/office/powerpoint/2010/main" val="2253421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7FF7C7D5-0EED-3442-8AC3-08249DF50C44}" type="slidenum">
              <a:rPr lang="en-US"/>
              <a:pPr>
                <a:defRPr/>
              </a:pPr>
              <a:t>‹#›</a:t>
            </a:fld>
            <a:endParaRPr lang="en-US"/>
          </a:p>
        </p:txBody>
      </p:sp>
    </p:spTree>
    <p:extLst>
      <p:ext uri="{BB962C8B-B14F-4D97-AF65-F5344CB8AC3E}">
        <p14:creationId xmlns:p14="http://schemas.microsoft.com/office/powerpoint/2010/main" val="173803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D804F1-B291-5842-B708-A1FE0DA03505}" type="slidenum">
              <a:rPr lang="en-US"/>
              <a:pPr>
                <a:defRPr/>
              </a:pPr>
              <a:t>‹#›</a:t>
            </a:fld>
            <a:endParaRPr lang="en-US"/>
          </a:p>
        </p:txBody>
      </p:sp>
    </p:spTree>
    <p:extLst>
      <p:ext uri="{BB962C8B-B14F-4D97-AF65-F5344CB8AC3E}">
        <p14:creationId xmlns:p14="http://schemas.microsoft.com/office/powerpoint/2010/main" val="1651296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BA03969D-3C7D-FB47-886F-C5F03599CC72}" type="slidenum">
              <a:rPr lang="en-US"/>
              <a:pPr>
                <a:defRPr/>
              </a:pPr>
              <a:t>‹#›</a:t>
            </a:fld>
            <a:endParaRPr lang="en-US"/>
          </a:p>
        </p:txBody>
      </p:sp>
    </p:spTree>
    <p:extLst>
      <p:ext uri="{BB962C8B-B14F-4D97-AF65-F5344CB8AC3E}">
        <p14:creationId xmlns:p14="http://schemas.microsoft.com/office/powerpoint/2010/main" val="2905746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C83AB4D-F2AA-4D4E-B4AF-E6CF9231E8A8}" type="slidenum">
              <a:rPr lang="en-US"/>
              <a:pPr>
                <a:defRPr/>
              </a:pPr>
              <a:t>‹#›</a:t>
            </a:fld>
            <a:endParaRPr lang="en-US"/>
          </a:p>
        </p:txBody>
      </p:sp>
    </p:spTree>
    <p:extLst>
      <p:ext uri="{BB962C8B-B14F-4D97-AF65-F5344CB8AC3E}">
        <p14:creationId xmlns:p14="http://schemas.microsoft.com/office/powerpoint/2010/main" val="3058597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45926E-733D-8542-BE75-B1D3208F284C}" type="slidenum">
              <a:rPr lang="en-US"/>
              <a:pPr>
                <a:defRPr/>
              </a:pPr>
              <a:t>‹#›</a:t>
            </a:fld>
            <a:endParaRPr lang="en-US"/>
          </a:p>
        </p:txBody>
      </p:sp>
    </p:spTree>
    <p:extLst>
      <p:ext uri="{BB962C8B-B14F-4D97-AF65-F5344CB8AC3E}">
        <p14:creationId xmlns:p14="http://schemas.microsoft.com/office/powerpoint/2010/main" val="1783145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3D50A9A-0EEF-C54F-90CF-C8C179DE847D}" type="slidenum">
              <a:rPr lang="en-US"/>
              <a:pPr>
                <a:defRPr/>
              </a:pPr>
              <a:t>‹#›</a:t>
            </a:fld>
            <a:endParaRPr lang="en-US"/>
          </a:p>
        </p:txBody>
      </p:sp>
    </p:spTree>
    <p:extLst>
      <p:ext uri="{BB962C8B-B14F-4D97-AF65-F5344CB8AC3E}">
        <p14:creationId xmlns:p14="http://schemas.microsoft.com/office/powerpoint/2010/main" val="2534271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FF7CCF9-6EB7-064C-8640-65DD38AC3741}" type="slidenum">
              <a:rPr lang="en-US"/>
              <a:pPr>
                <a:defRPr/>
              </a:pPr>
              <a:t>‹#›</a:t>
            </a:fld>
            <a:endParaRPr lang="en-US"/>
          </a:p>
        </p:txBody>
      </p:sp>
    </p:spTree>
    <p:extLst>
      <p:ext uri="{BB962C8B-B14F-4D97-AF65-F5344CB8AC3E}">
        <p14:creationId xmlns:p14="http://schemas.microsoft.com/office/powerpoint/2010/main" val="3027672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FB999D2-F261-234A-AC4B-0929E6F5AE88}" type="slidenum">
              <a:rPr lang="en-US"/>
              <a:pPr>
                <a:defRPr/>
              </a:pPr>
              <a:t>‹#›</a:t>
            </a:fld>
            <a:endParaRPr lang="en-US"/>
          </a:p>
        </p:txBody>
      </p:sp>
    </p:spTree>
    <p:extLst>
      <p:ext uri="{BB962C8B-B14F-4D97-AF65-F5344CB8AC3E}">
        <p14:creationId xmlns:p14="http://schemas.microsoft.com/office/powerpoint/2010/main" val="238999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79"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79"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atin typeface="Times New Roman" charset="0"/>
              </a:defRPr>
            </a:lvl1pPr>
          </a:lstStyle>
          <a:p>
            <a:pPr>
              <a:defRPr/>
            </a:pPr>
            <a:fld id="{8F0E8BE8-7499-9942-A301-DD2E9817095A}" type="slidenum">
              <a:rPr lang="en-US"/>
              <a:pPr>
                <a:defRPr/>
              </a:pPr>
              <a:t>‹#›</a:t>
            </a:fld>
            <a:endParaRPr lang="en-US"/>
          </a:p>
        </p:txBody>
      </p:sp>
    </p:spTree>
    <p:extLst>
      <p:ext uri="{BB962C8B-B14F-4D97-AF65-F5344CB8AC3E}">
        <p14:creationId xmlns:p14="http://schemas.microsoft.com/office/powerpoint/2010/main" val="3685000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79"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79"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atin typeface="Times New Roman" charset="0"/>
              </a:defRPr>
            </a:lvl1pPr>
          </a:lstStyle>
          <a:p>
            <a:pPr>
              <a:defRPr/>
            </a:pPr>
            <a:fld id="{8DE3D2E9-B3F0-8F47-8A58-E83E2DF12893}" type="slidenum">
              <a:rPr lang="en-US"/>
              <a:pPr>
                <a:defRPr/>
              </a:pPr>
              <a:t>‹#›</a:t>
            </a:fld>
            <a:endParaRPr lang="en-US"/>
          </a:p>
        </p:txBody>
      </p:sp>
    </p:spTree>
    <p:extLst>
      <p:ext uri="{BB962C8B-B14F-4D97-AF65-F5344CB8AC3E}">
        <p14:creationId xmlns:p14="http://schemas.microsoft.com/office/powerpoint/2010/main" val="2213226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4079"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4079"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a:defRPr>
                <a:latin typeface="Times New Roman" charset="0"/>
              </a:defRPr>
            </a:lvl1pPr>
          </a:lstStyle>
          <a:p>
            <a:pPr>
              <a:defRPr/>
            </a:pPr>
            <a:fld id="{6DF9E531-93EC-5249-903C-00B5D9338E57}" type="slidenum">
              <a:rPr lang="en-US"/>
              <a:pPr>
                <a:defRPr/>
              </a:pPr>
              <a:t>‹#›</a:t>
            </a:fld>
            <a:endParaRPr lang="en-US"/>
          </a:p>
        </p:txBody>
      </p:sp>
    </p:spTree>
    <p:extLst>
      <p:ext uri="{BB962C8B-B14F-4D97-AF65-F5344CB8AC3E}">
        <p14:creationId xmlns:p14="http://schemas.microsoft.com/office/powerpoint/2010/main" val="369117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AB0BE007-4AD2-5241-B9A9-BC41C3BA8529}" type="slidenum">
              <a:rPr lang="en-US"/>
              <a:pPr>
                <a:defRPr/>
              </a:pPr>
              <a:t>‹#›</a:t>
            </a:fld>
            <a:endParaRPr lang="en-US"/>
          </a:p>
        </p:txBody>
      </p:sp>
    </p:spTree>
    <p:extLst>
      <p:ext uri="{BB962C8B-B14F-4D97-AF65-F5344CB8AC3E}">
        <p14:creationId xmlns:p14="http://schemas.microsoft.com/office/powerpoint/2010/main" val="404034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E0C0FEF-549B-654F-B5E4-DF55966C772E}" type="slidenum">
              <a:rPr lang="en-US"/>
              <a:pPr>
                <a:defRPr/>
              </a:pPr>
              <a:t>‹#›</a:t>
            </a:fld>
            <a:endParaRPr lang="en-US"/>
          </a:p>
        </p:txBody>
      </p:sp>
    </p:spTree>
    <p:extLst>
      <p:ext uri="{BB962C8B-B14F-4D97-AF65-F5344CB8AC3E}">
        <p14:creationId xmlns:p14="http://schemas.microsoft.com/office/powerpoint/2010/main" val="2164468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1A2490AA-3133-7F4F-9EB1-C5FEFAF00357}" type="slidenum">
              <a:rPr lang="en-US"/>
              <a:pPr>
                <a:defRPr/>
              </a:pPr>
              <a:t>‹#›</a:t>
            </a:fld>
            <a:endParaRPr lang="en-US"/>
          </a:p>
        </p:txBody>
      </p:sp>
    </p:spTree>
    <p:extLst>
      <p:ext uri="{BB962C8B-B14F-4D97-AF65-F5344CB8AC3E}">
        <p14:creationId xmlns:p14="http://schemas.microsoft.com/office/powerpoint/2010/main" val="3065016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8F88D74A-A802-E443-A679-3A48FC61E734}" type="slidenum">
              <a:rPr lang="en-US"/>
              <a:pPr>
                <a:defRPr/>
              </a:pPr>
              <a:t>‹#›</a:t>
            </a:fld>
            <a:endParaRPr lang="en-US"/>
          </a:p>
        </p:txBody>
      </p:sp>
    </p:spTree>
    <p:extLst>
      <p:ext uri="{BB962C8B-B14F-4D97-AF65-F5344CB8AC3E}">
        <p14:creationId xmlns:p14="http://schemas.microsoft.com/office/powerpoint/2010/main" val="1794945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66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5DAF1BEB-9FCB-DE43-902A-DB71A809A51E}" type="slidenum">
              <a:rPr lang="en-US"/>
              <a:pPr>
                <a:defRPr/>
              </a:pPr>
              <a:t>‹#›</a:t>
            </a:fld>
            <a:endParaRPr lang="en-US"/>
          </a:p>
        </p:txBody>
      </p:sp>
    </p:spTree>
    <p:extLst>
      <p:ext uri="{BB962C8B-B14F-4D97-AF65-F5344CB8AC3E}">
        <p14:creationId xmlns:p14="http://schemas.microsoft.com/office/powerpoint/2010/main" val="627497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BCFBB430-1C30-3D42-A232-5754CFFA03F6}" type="slidenum">
              <a:rPr lang="en-US"/>
              <a:pPr>
                <a:defRPr/>
              </a:pPr>
              <a:t>‹#›</a:t>
            </a:fld>
            <a:endParaRPr lang="en-US"/>
          </a:p>
        </p:txBody>
      </p:sp>
    </p:spTree>
    <p:extLst>
      <p:ext uri="{BB962C8B-B14F-4D97-AF65-F5344CB8AC3E}">
        <p14:creationId xmlns:p14="http://schemas.microsoft.com/office/powerpoint/2010/main" val="1759862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52123FE6-C8DA-4A49-BA9D-ABE83265A5DE}" type="slidenum">
              <a:rPr lang="en-US"/>
              <a:pPr>
                <a:defRPr/>
              </a:pPr>
              <a:t>‹#›</a:t>
            </a:fld>
            <a:endParaRPr lang="en-US"/>
          </a:p>
        </p:txBody>
      </p:sp>
    </p:spTree>
    <p:extLst>
      <p:ext uri="{BB962C8B-B14F-4D97-AF65-F5344CB8AC3E}">
        <p14:creationId xmlns:p14="http://schemas.microsoft.com/office/powerpoint/2010/main" val="4271128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BDA3B6BB-0FA8-6E42-8DDE-3F3950A6F467}" type="slidenum">
              <a:rPr lang="en-US"/>
              <a:pPr>
                <a:defRPr/>
              </a:pPr>
              <a:t>‹#›</a:t>
            </a:fld>
            <a:endParaRPr lang="en-US"/>
          </a:p>
        </p:txBody>
      </p:sp>
    </p:spTree>
    <p:extLst>
      <p:ext uri="{BB962C8B-B14F-4D97-AF65-F5344CB8AC3E}">
        <p14:creationId xmlns:p14="http://schemas.microsoft.com/office/powerpoint/2010/main" val="30088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A15AFC1B-CC8D-F64B-8287-E659EFEA05DB}" type="slidenum">
              <a:rPr lang="en-US"/>
              <a:pPr>
                <a:defRPr/>
              </a:pPr>
              <a:t>‹#›</a:t>
            </a:fld>
            <a:endParaRPr lang="en-US"/>
          </a:p>
        </p:txBody>
      </p:sp>
    </p:spTree>
    <p:extLst>
      <p:ext uri="{BB962C8B-B14F-4D97-AF65-F5344CB8AC3E}">
        <p14:creationId xmlns:p14="http://schemas.microsoft.com/office/powerpoint/2010/main" val="2077048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51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CCC535C4-ADD9-C048-82D2-234CFF34F3B2}" type="slidenum">
              <a:rPr lang="en-US"/>
              <a:pPr>
                <a:defRPr/>
              </a:pPr>
              <a:t>‹#›</a:t>
            </a:fld>
            <a:endParaRPr lang="en-US"/>
          </a:p>
        </p:txBody>
      </p:sp>
    </p:spTree>
    <p:extLst>
      <p:ext uri="{BB962C8B-B14F-4D97-AF65-F5344CB8AC3E}">
        <p14:creationId xmlns:p14="http://schemas.microsoft.com/office/powerpoint/2010/main" val="359748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5F55028-F5E9-4045-B4AE-3750201DC0A2}" type="slidenum">
              <a:rPr lang="en-US"/>
              <a:pPr>
                <a:defRPr/>
              </a:pPr>
              <a:t>‹#›</a:t>
            </a:fld>
            <a:endParaRPr lang="en-US"/>
          </a:p>
        </p:txBody>
      </p:sp>
    </p:spTree>
    <p:extLst>
      <p:ext uri="{BB962C8B-B14F-4D97-AF65-F5344CB8AC3E}">
        <p14:creationId xmlns:p14="http://schemas.microsoft.com/office/powerpoint/2010/main" val="359256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B6F109D-BC92-E34F-8C37-0EC74BD62E57}" type="slidenum">
              <a:rPr lang="en-US"/>
              <a:pPr>
                <a:defRPr/>
              </a:pPr>
              <a:t>‹#›</a:t>
            </a:fld>
            <a:endParaRPr lang="en-US"/>
          </a:p>
        </p:txBody>
      </p:sp>
    </p:spTree>
    <p:extLst>
      <p:ext uri="{BB962C8B-B14F-4D97-AF65-F5344CB8AC3E}">
        <p14:creationId xmlns:p14="http://schemas.microsoft.com/office/powerpoint/2010/main" val="452143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9E5F3C9-076F-AF48-92CD-2B515E6D14C8}" type="slidenum">
              <a:rPr lang="en-US"/>
              <a:pPr>
                <a:defRPr/>
              </a:pPr>
              <a:t>‹#›</a:t>
            </a:fld>
            <a:endParaRPr lang="en-US"/>
          </a:p>
        </p:txBody>
      </p:sp>
    </p:spTree>
    <p:extLst>
      <p:ext uri="{BB962C8B-B14F-4D97-AF65-F5344CB8AC3E}">
        <p14:creationId xmlns:p14="http://schemas.microsoft.com/office/powerpoint/2010/main" val="3879556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03352D-63A7-7849-8797-1AEAADE35855}" type="slidenum">
              <a:rPr lang="en-US"/>
              <a:pPr>
                <a:defRPr/>
              </a:pPr>
              <a:t>‹#›</a:t>
            </a:fld>
            <a:endParaRPr lang="en-US"/>
          </a:p>
        </p:txBody>
      </p:sp>
    </p:spTree>
    <p:extLst>
      <p:ext uri="{BB962C8B-B14F-4D97-AF65-F5344CB8AC3E}">
        <p14:creationId xmlns:p14="http://schemas.microsoft.com/office/powerpoint/2010/main" val="657840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42" tIns="46022" rIns="92042"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36D636F6-18EF-BB4A-B65B-070680B49D2E}" type="slidenum">
              <a:rPr lang="en-US"/>
              <a:pPr>
                <a:defRPr/>
              </a:pPr>
              <a:t>‹#›</a:t>
            </a:fld>
            <a:endParaRPr lang="en-US"/>
          </a:p>
        </p:txBody>
      </p:sp>
    </p:spTree>
    <p:extLst>
      <p:ext uri="{BB962C8B-B14F-4D97-AF65-F5344CB8AC3E}">
        <p14:creationId xmlns:p14="http://schemas.microsoft.com/office/powerpoint/2010/main" val="3093470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C97A651-893D-F04D-BBB8-70F590813798}" type="slidenum">
              <a:rPr lang="en-US"/>
              <a:pPr>
                <a:defRPr/>
              </a:pPr>
              <a:t>‹#›</a:t>
            </a:fld>
            <a:endParaRPr lang="en-US"/>
          </a:p>
        </p:txBody>
      </p:sp>
    </p:spTree>
    <p:extLst>
      <p:ext uri="{BB962C8B-B14F-4D97-AF65-F5344CB8AC3E}">
        <p14:creationId xmlns:p14="http://schemas.microsoft.com/office/powerpoint/2010/main" val="3944994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D1C7A30-3D7F-D14B-A58A-9ED3E6D683AE}" type="slidenum">
              <a:rPr lang="en-US"/>
              <a:pPr>
                <a:defRPr/>
              </a:pPr>
              <a:t>‹#›</a:t>
            </a:fld>
            <a:endParaRPr lang="en-US"/>
          </a:p>
        </p:txBody>
      </p:sp>
    </p:spTree>
    <p:extLst>
      <p:ext uri="{BB962C8B-B14F-4D97-AF65-F5344CB8AC3E}">
        <p14:creationId xmlns:p14="http://schemas.microsoft.com/office/powerpoint/2010/main" val="3067527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1AEE1B-D8CE-E445-9355-9D4380B9926B}" type="slidenum">
              <a:rPr lang="en-US"/>
              <a:pPr>
                <a:defRPr/>
              </a:pPr>
              <a:t>‹#›</a:t>
            </a:fld>
            <a:endParaRPr lang="en-US"/>
          </a:p>
        </p:txBody>
      </p:sp>
    </p:spTree>
    <p:extLst>
      <p:ext uri="{BB962C8B-B14F-4D97-AF65-F5344CB8AC3E}">
        <p14:creationId xmlns:p14="http://schemas.microsoft.com/office/powerpoint/2010/main" val="3633513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258F3C8-7258-564F-9105-B913F9ACB371}" type="slidenum">
              <a:rPr lang="en-US"/>
              <a:pPr>
                <a:defRPr/>
              </a:pPr>
              <a:t>‹#›</a:t>
            </a:fld>
            <a:endParaRPr lang="en-US"/>
          </a:p>
        </p:txBody>
      </p:sp>
    </p:spTree>
    <p:extLst>
      <p:ext uri="{BB962C8B-B14F-4D97-AF65-F5344CB8AC3E}">
        <p14:creationId xmlns:p14="http://schemas.microsoft.com/office/powerpoint/2010/main" val="32645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9357E50B-F063-9246-AF14-BD7355766671}" type="slidenum">
              <a:rPr lang="en-US"/>
              <a:pPr>
                <a:defRPr/>
              </a:pPr>
              <a:t>‹#›</a:t>
            </a:fld>
            <a:endParaRPr lang="en-US"/>
          </a:p>
        </p:txBody>
      </p:sp>
    </p:spTree>
    <p:extLst>
      <p:ext uri="{BB962C8B-B14F-4D97-AF65-F5344CB8AC3E}">
        <p14:creationId xmlns:p14="http://schemas.microsoft.com/office/powerpoint/2010/main" val="1188201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ED8C91A4-E21D-EC4B-B597-6EAB859862CA}" type="slidenum">
              <a:rPr lang="en-US"/>
              <a:pPr>
                <a:defRPr/>
              </a:pPr>
              <a:t>‹#›</a:t>
            </a:fld>
            <a:endParaRPr lang="en-US"/>
          </a:p>
        </p:txBody>
      </p:sp>
    </p:spTree>
    <p:extLst>
      <p:ext uri="{BB962C8B-B14F-4D97-AF65-F5344CB8AC3E}">
        <p14:creationId xmlns:p14="http://schemas.microsoft.com/office/powerpoint/2010/main" val="116690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5000E64-BAB8-A04D-A1D8-1A3C6A4063C1}" type="slidenum">
              <a:rPr lang="en-US"/>
              <a:pPr>
                <a:defRPr/>
              </a:pPr>
              <a:t>‹#›</a:t>
            </a:fld>
            <a:endParaRPr lang="en-US"/>
          </a:p>
        </p:txBody>
      </p:sp>
    </p:spTree>
    <p:extLst>
      <p:ext uri="{BB962C8B-B14F-4D97-AF65-F5344CB8AC3E}">
        <p14:creationId xmlns:p14="http://schemas.microsoft.com/office/powerpoint/2010/main" val="3259294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0D58FC0E-E202-CF47-8467-9C688DB2B344}" type="slidenum">
              <a:rPr lang="en-US"/>
              <a:pPr>
                <a:defRPr/>
              </a:pPr>
              <a:t>‹#›</a:t>
            </a:fld>
            <a:endParaRPr lang="en-US"/>
          </a:p>
        </p:txBody>
      </p:sp>
    </p:spTree>
    <p:extLst>
      <p:ext uri="{BB962C8B-B14F-4D97-AF65-F5344CB8AC3E}">
        <p14:creationId xmlns:p14="http://schemas.microsoft.com/office/powerpoint/2010/main" val="2321698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CCBEFAE-D864-EC44-A2FB-87DF676D5904}" type="slidenum">
              <a:rPr lang="en-US"/>
              <a:pPr>
                <a:defRPr/>
              </a:pPr>
              <a:t>‹#›</a:t>
            </a:fld>
            <a:endParaRPr lang="en-US"/>
          </a:p>
        </p:txBody>
      </p:sp>
    </p:spTree>
    <p:extLst>
      <p:ext uri="{BB962C8B-B14F-4D97-AF65-F5344CB8AC3E}">
        <p14:creationId xmlns:p14="http://schemas.microsoft.com/office/powerpoint/2010/main" val="2280855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85E2B96-0743-7A4C-B4E9-41D87B461B4A}" type="slidenum">
              <a:rPr lang="en-US"/>
              <a:pPr>
                <a:defRPr/>
              </a:pPr>
              <a:t>‹#›</a:t>
            </a:fld>
            <a:endParaRPr lang="en-US"/>
          </a:p>
        </p:txBody>
      </p:sp>
    </p:spTree>
    <p:extLst>
      <p:ext uri="{BB962C8B-B14F-4D97-AF65-F5344CB8AC3E}">
        <p14:creationId xmlns:p14="http://schemas.microsoft.com/office/powerpoint/2010/main" val="3583967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BB6B3F-5542-E64B-A1E2-DAE243B6B9BD}" type="slidenum">
              <a:rPr lang="en-US"/>
              <a:pPr>
                <a:defRPr/>
              </a:pPr>
              <a:t>‹#›</a:t>
            </a:fld>
            <a:endParaRPr lang="en-US"/>
          </a:p>
        </p:txBody>
      </p:sp>
    </p:spTree>
    <p:extLst>
      <p:ext uri="{BB962C8B-B14F-4D97-AF65-F5344CB8AC3E}">
        <p14:creationId xmlns:p14="http://schemas.microsoft.com/office/powerpoint/2010/main" val="1155826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BF4F12-AB0A-5944-8BDE-271268C9824D}" type="slidenum">
              <a:rPr lang="en-US"/>
              <a:pPr>
                <a:defRPr/>
              </a:pPr>
              <a:t>‹#›</a:t>
            </a:fld>
            <a:endParaRPr lang="en-US"/>
          </a:p>
        </p:txBody>
      </p:sp>
    </p:spTree>
    <p:extLst>
      <p:ext uri="{BB962C8B-B14F-4D97-AF65-F5344CB8AC3E}">
        <p14:creationId xmlns:p14="http://schemas.microsoft.com/office/powerpoint/2010/main" val="966807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52ECC5-26CB-AE4C-AC15-57DB9CE9830D}" type="slidenum">
              <a:rPr lang="en-US"/>
              <a:pPr>
                <a:defRPr/>
              </a:pPr>
              <a:t>‹#›</a:t>
            </a:fld>
            <a:endParaRPr lang="en-US"/>
          </a:p>
        </p:txBody>
      </p:sp>
    </p:spTree>
    <p:extLst>
      <p:ext uri="{BB962C8B-B14F-4D97-AF65-F5344CB8AC3E}">
        <p14:creationId xmlns:p14="http://schemas.microsoft.com/office/powerpoint/2010/main" val="111565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CB857E6-C962-3645-82F1-997BF93D989C}" type="slidenum">
              <a:rPr lang="en-US"/>
              <a:pPr>
                <a:defRPr/>
              </a:pPr>
              <a:t>‹#›</a:t>
            </a:fld>
            <a:endParaRPr lang="en-US"/>
          </a:p>
        </p:txBody>
      </p:sp>
    </p:spTree>
    <p:extLst>
      <p:ext uri="{BB962C8B-B14F-4D97-AF65-F5344CB8AC3E}">
        <p14:creationId xmlns:p14="http://schemas.microsoft.com/office/powerpoint/2010/main" val="173750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42" tIns="46022" rIns="92042" bIns="46022"/>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EE247002-4E52-0D46-B734-569C10D272E6}" type="slidenum">
              <a:rPr lang="en-US"/>
              <a:pPr>
                <a:defRPr/>
              </a:pPr>
              <a:t>‹#›</a:t>
            </a:fld>
            <a:endParaRPr lang="en-US"/>
          </a:p>
        </p:txBody>
      </p:sp>
    </p:spTree>
    <p:extLst>
      <p:ext uri="{BB962C8B-B14F-4D97-AF65-F5344CB8AC3E}">
        <p14:creationId xmlns:p14="http://schemas.microsoft.com/office/powerpoint/2010/main" val="2420054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9F705AA-6DF0-1A4B-8A3C-87E8C17B2A1C}" type="slidenum">
              <a:rPr lang="en-US"/>
              <a:pPr>
                <a:defRPr/>
              </a:pPr>
              <a:t>‹#›</a:t>
            </a:fld>
            <a:endParaRPr lang="en-US"/>
          </a:p>
        </p:txBody>
      </p:sp>
    </p:spTree>
    <p:extLst>
      <p:ext uri="{BB962C8B-B14F-4D97-AF65-F5344CB8AC3E}">
        <p14:creationId xmlns:p14="http://schemas.microsoft.com/office/powerpoint/2010/main" val="4166883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5E348C3-44D4-904E-8B12-043622382F9B}" type="slidenum">
              <a:rPr lang="en-US"/>
              <a:pPr>
                <a:defRPr/>
              </a:pPr>
              <a:t>‹#›</a:t>
            </a:fld>
            <a:endParaRPr lang="en-US"/>
          </a:p>
        </p:txBody>
      </p:sp>
    </p:spTree>
    <p:extLst>
      <p:ext uri="{BB962C8B-B14F-4D97-AF65-F5344CB8AC3E}">
        <p14:creationId xmlns:p14="http://schemas.microsoft.com/office/powerpoint/2010/main" val="386415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45B81617-38F7-A24B-8CAE-6A11E605E8EE}" type="slidenum">
              <a:rPr lang="en-US"/>
              <a:pPr>
                <a:defRPr/>
              </a:pPr>
              <a:t>‹#›</a:t>
            </a:fld>
            <a:endParaRPr lang="en-US"/>
          </a:p>
        </p:txBody>
      </p:sp>
    </p:spTree>
    <p:extLst>
      <p:ext uri="{BB962C8B-B14F-4D97-AF65-F5344CB8AC3E}">
        <p14:creationId xmlns:p14="http://schemas.microsoft.com/office/powerpoint/2010/main" val="1898956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7647BD6-1A6A-8F4E-84AB-264F7EB23800}" type="slidenum">
              <a:rPr lang="en-US"/>
              <a:pPr>
                <a:defRPr/>
              </a:pPr>
              <a:t>‹#›</a:t>
            </a:fld>
            <a:endParaRPr lang="en-US"/>
          </a:p>
        </p:txBody>
      </p:sp>
    </p:spTree>
    <p:extLst>
      <p:ext uri="{BB962C8B-B14F-4D97-AF65-F5344CB8AC3E}">
        <p14:creationId xmlns:p14="http://schemas.microsoft.com/office/powerpoint/2010/main" val="3327847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948E32DD-E34C-F440-87E9-B95A9DEEE2FF}" type="slidenum">
              <a:rPr lang="en-US"/>
              <a:pPr>
                <a:defRPr/>
              </a:pPr>
              <a:t>‹#›</a:t>
            </a:fld>
            <a:endParaRPr lang="en-US"/>
          </a:p>
        </p:txBody>
      </p:sp>
    </p:spTree>
    <p:extLst>
      <p:ext uri="{BB962C8B-B14F-4D97-AF65-F5344CB8AC3E}">
        <p14:creationId xmlns:p14="http://schemas.microsoft.com/office/powerpoint/2010/main" val="1285218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102050F-0258-C84C-980E-2099F668EAA6}" type="slidenum">
              <a:rPr lang="en-US"/>
              <a:pPr>
                <a:defRPr/>
              </a:pPr>
              <a:t>‹#›</a:t>
            </a:fld>
            <a:endParaRPr lang="en-US"/>
          </a:p>
        </p:txBody>
      </p:sp>
    </p:spTree>
    <p:extLst>
      <p:ext uri="{BB962C8B-B14F-4D97-AF65-F5344CB8AC3E}">
        <p14:creationId xmlns:p14="http://schemas.microsoft.com/office/powerpoint/2010/main" val="271519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8BC10D5-CBBF-FC45-B65B-EFE7A4839500}" type="slidenum">
              <a:rPr lang="en-US"/>
              <a:pPr>
                <a:defRPr/>
              </a:pPr>
              <a:t>‹#›</a:t>
            </a:fld>
            <a:endParaRPr lang="en-US"/>
          </a:p>
        </p:txBody>
      </p:sp>
    </p:spTree>
    <p:extLst>
      <p:ext uri="{BB962C8B-B14F-4D97-AF65-F5344CB8AC3E}">
        <p14:creationId xmlns:p14="http://schemas.microsoft.com/office/powerpoint/2010/main" val="1632325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4662EC2-7E1B-4246-828C-3A08E391AE40}" type="slidenum">
              <a:rPr lang="en-US"/>
              <a:pPr>
                <a:defRPr/>
              </a:pPr>
              <a:t>‹#›</a:t>
            </a:fld>
            <a:endParaRPr lang="en-US"/>
          </a:p>
        </p:txBody>
      </p:sp>
    </p:spTree>
    <p:extLst>
      <p:ext uri="{BB962C8B-B14F-4D97-AF65-F5344CB8AC3E}">
        <p14:creationId xmlns:p14="http://schemas.microsoft.com/office/powerpoint/2010/main" val="40351146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B4010BF-4D9A-544C-A67E-9F69E72D6E83}" type="slidenum">
              <a:rPr lang="en-US"/>
              <a:pPr>
                <a:defRPr/>
              </a:pPr>
              <a:t>‹#›</a:t>
            </a:fld>
            <a:endParaRPr lang="en-US"/>
          </a:p>
        </p:txBody>
      </p:sp>
    </p:spTree>
    <p:extLst>
      <p:ext uri="{BB962C8B-B14F-4D97-AF65-F5344CB8AC3E}">
        <p14:creationId xmlns:p14="http://schemas.microsoft.com/office/powerpoint/2010/main" val="1030372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A3CAA-963B-3F4F-B5D6-ED0370264C4A}" type="slidenum">
              <a:rPr lang="en-US"/>
              <a:pPr>
                <a:defRPr/>
              </a:pPr>
              <a:t>‹#›</a:t>
            </a:fld>
            <a:endParaRPr lang="en-US"/>
          </a:p>
        </p:txBody>
      </p:sp>
    </p:spTree>
    <p:extLst>
      <p:ext uri="{BB962C8B-B14F-4D97-AF65-F5344CB8AC3E}">
        <p14:creationId xmlns:p14="http://schemas.microsoft.com/office/powerpoint/2010/main" val="4167675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D72CAF1-B9AB-AC45-AF75-72C2F94838C6}" type="slidenum">
              <a:rPr lang="en-US"/>
              <a:pPr>
                <a:defRPr/>
              </a:pPr>
              <a:t>‹#›</a:t>
            </a:fld>
            <a:endParaRPr lang="en-US"/>
          </a:p>
        </p:txBody>
      </p:sp>
    </p:spTree>
    <p:extLst>
      <p:ext uri="{BB962C8B-B14F-4D97-AF65-F5344CB8AC3E}">
        <p14:creationId xmlns:p14="http://schemas.microsoft.com/office/powerpoint/2010/main" val="4270086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8"/>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8"/>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44B075E-20EA-B84F-B88E-BFAA8F40BF6E}" type="slidenum">
              <a:rPr lang="en-US"/>
              <a:pPr>
                <a:defRPr/>
              </a:pPr>
              <a:t>‹#›</a:t>
            </a:fld>
            <a:endParaRPr lang="en-US"/>
          </a:p>
        </p:txBody>
      </p:sp>
    </p:spTree>
    <p:extLst>
      <p:ext uri="{BB962C8B-B14F-4D97-AF65-F5344CB8AC3E}">
        <p14:creationId xmlns:p14="http://schemas.microsoft.com/office/powerpoint/2010/main" val="2440218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8"/>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8"/>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3EE4A02B-78CA-6942-BB81-4F73AA83797B}" type="slidenum">
              <a:rPr lang="en-US"/>
              <a:pPr>
                <a:defRPr/>
              </a:pPr>
              <a:t>‹#›</a:t>
            </a:fld>
            <a:endParaRPr lang="en-US"/>
          </a:p>
        </p:txBody>
      </p:sp>
    </p:spTree>
    <p:extLst>
      <p:ext uri="{BB962C8B-B14F-4D97-AF65-F5344CB8AC3E}">
        <p14:creationId xmlns:p14="http://schemas.microsoft.com/office/powerpoint/2010/main" val="190516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844A20F-5AC7-D84D-AEF9-603EECCA1E61}" type="slidenum">
              <a:rPr lang="en-US"/>
              <a:pPr>
                <a:defRPr/>
              </a:pPr>
              <a:t>‹#›</a:t>
            </a:fld>
            <a:endParaRPr lang="en-US"/>
          </a:p>
        </p:txBody>
      </p:sp>
    </p:spTree>
    <p:extLst>
      <p:ext uri="{BB962C8B-B14F-4D97-AF65-F5344CB8AC3E}">
        <p14:creationId xmlns:p14="http://schemas.microsoft.com/office/powerpoint/2010/main" val="33590485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7" tIns="45704" rIns="91407" bIns="45704"/>
          <a:lstStyle>
            <a:lvl1pPr>
              <a:defRPr>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676403"/>
            <a:ext cx="7467600" cy="4449763"/>
          </a:xfrm>
          <a:prstGeom prst="rect">
            <a:avLst/>
          </a:prstGeom>
        </p:spPr>
        <p:txBody>
          <a:bodyPr lIns="91407" tIns="45704" rIns="91407" bIns="45704"/>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07" tIns="45704" rIns="91407" bIns="45704" numCol="1" anchor="t" anchorCtr="0" compatLnSpc="1">
            <a:prstTxWarp prst="textNoShape">
              <a:avLst/>
            </a:prstTxWarp>
          </a:bodyPr>
          <a:lstStyle>
            <a:lvl1pPr defTabSz="457039">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07" tIns="45704" rIns="91407" bIns="45704" numCol="1" anchor="t" anchorCtr="0" compatLnSpc="1">
            <a:prstTxWarp prst="textNoShape">
              <a:avLst/>
            </a:prstTxWarp>
          </a:bodyPr>
          <a:lstStyle>
            <a:lvl1pPr defTabSz="457039">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07" tIns="45704" rIns="91407" bIns="45704" numCol="1" anchor="t" anchorCtr="0" compatLnSpc="1">
            <a:prstTxWarp prst="textNoShape">
              <a:avLst/>
            </a:prstTxWarp>
          </a:bodyPr>
          <a:lstStyle>
            <a:lvl1pPr defTabSz="457039">
              <a:defRPr>
                <a:solidFill>
                  <a:srgbClr val="000000"/>
                </a:solidFill>
                <a:ea typeface="MS Gothic" charset="0"/>
                <a:cs typeface="MS Gothic" charset="0"/>
              </a:defRPr>
            </a:lvl1pPr>
          </a:lstStyle>
          <a:p>
            <a:pPr>
              <a:defRPr/>
            </a:pPr>
            <a:fld id="{3C9D5A39-B9A1-BA45-AB11-4CA22425286C}" type="slidenum">
              <a:rPr lang="en-US"/>
              <a:pPr>
                <a:defRPr/>
              </a:pPr>
              <a:t>‹#›</a:t>
            </a:fld>
            <a:endParaRPr lang="en-US"/>
          </a:p>
        </p:txBody>
      </p:sp>
    </p:spTree>
    <p:extLst>
      <p:ext uri="{BB962C8B-B14F-4D97-AF65-F5344CB8AC3E}">
        <p14:creationId xmlns:p14="http://schemas.microsoft.com/office/powerpoint/2010/main" val="3358761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97813" y="6503988"/>
            <a:ext cx="59531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9" name="TextBox 8"/>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
        <p:nvSpPr>
          <p:cNvPr id="2" name="Title 1"/>
          <p:cNvSpPr>
            <a:spLocks noGrp="1"/>
          </p:cNvSpPr>
          <p:nvPr>
            <p:ph type="ctrTitle"/>
          </p:nvPr>
        </p:nvSpPr>
        <p:spPr>
          <a:xfrm>
            <a:off x="685514" y="2130521"/>
            <a:ext cx="7772977" cy="1469371"/>
          </a:xfrm>
          <a:prstGeom prst="rect">
            <a:avLst/>
          </a:prstGeom>
        </p:spPr>
        <p:txBody>
          <a:bodyPr lIns="82039" tIns="41020" rIns="82039" bIns="41020"/>
          <a:lstStyle/>
          <a:p>
            <a:r>
              <a:rPr lang="en-US" smtClean="0"/>
              <a:t>Click to edit Master title style</a:t>
            </a:r>
            <a:endParaRPr lang="en-US"/>
          </a:p>
        </p:txBody>
      </p:sp>
      <p:sp>
        <p:nvSpPr>
          <p:cNvPr id="3" name="Subtitle 2"/>
          <p:cNvSpPr>
            <a:spLocks noGrp="1"/>
          </p:cNvSpPr>
          <p:nvPr>
            <p:ph type="subTitle" idx="1"/>
          </p:nvPr>
        </p:nvSpPr>
        <p:spPr>
          <a:xfrm>
            <a:off x="1371025" y="3885640"/>
            <a:ext cx="6401955" cy="1753721"/>
          </a:xfrm>
          <a:prstGeom prst="rect">
            <a:avLst/>
          </a:prstGeom>
        </p:spPr>
        <p:txBody>
          <a:bodyPr lIns="82039" tIns="41020" rIns="82039" bIns="41020"/>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3032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6763" y="6518275"/>
            <a:ext cx="820737"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56538" y="651827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9" name="TextBox 8"/>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
        <p:nvSpPr>
          <p:cNvPr id="3" name="Content Placeholder 2"/>
          <p:cNvSpPr>
            <a:spLocks noGrp="1"/>
          </p:cNvSpPr>
          <p:nvPr>
            <p:ph idx="1"/>
          </p:nvPr>
        </p:nvSpPr>
        <p:spPr>
          <a:xfrm>
            <a:off x="457491" y="1599642"/>
            <a:ext cx="8229023" cy="4527176"/>
          </a:xfrm>
          <a:prstGeom prst="rect">
            <a:avLst/>
          </a:prstGeom>
        </p:spPr>
        <p:txBody>
          <a:bodyPr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746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7" y="4406713"/>
            <a:ext cx="7771534" cy="1362916"/>
          </a:xfrm>
          <a:prstGeom prst="rect">
            <a:avLst/>
          </a:prstGeom>
        </p:spPr>
        <p:txBody>
          <a:bodyPr lIns="82039" tIns="41020" rIns="82039" bIns="41020"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7" y="2906526"/>
            <a:ext cx="7771534" cy="1500187"/>
          </a:xfrm>
          <a:prstGeom prst="rect">
            <a:avLst/>
          </a:prstGeom>
        </p:spPr>
        <p:txBody>
          <a:bodyPr lIns="82039" tIns="41020" rIns="82039" bIns="41020"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en-US" smtClean="0"/>
              <a:t>Click to edit Master text styles</a:t>
            </a:r>
          </a:p>
        </p:txBody>
      </p:sp>
    </p:spTree>
    <p:extLst>
      <p:ext uri="{BB962C8B-B14F-4D97-AF65-F5344CB8AC3E}">
        <p14:creationId xmlns:p14="http://schemas.microsoft.com/office/powerpoint/2010/main" val="473439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
        <p:nvSpPr>
          <p:cNvPr id="3" name="Content Placeholder 2"/>
          <p:cNvSpPr>
            <a:spLocks noGrp="1"/>
          </p:cNvSpPr>
          <p:nvPr>
            <p:ph sz="half" idx="1"/>
          </p:nvPr>
        </p:nvSpPr>
        <p:spPr>
          <a:xfrm>
            <a:off x="457489" y="1599642"/>
            <a:ext cx="4045238" cy="4527176"/>
          </a:xfrm>
          <a:prstGeom prst="rect">
            <a:avLst/>
          </a:prstGeom>
        </p:spPr>
        <p:txBody>
          <a:bodyPr lIns="82039" tIns="41020" rIns="82039" bIns="41020"/>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5" y="1599642"/>
            <a:ext cx="4045239" cy="4527176"/>
          </a:xfrm>
          <a:prstGeom prst="rect">
            <a:avLst/>
          </a:prstGeom>
        </p:spPr>
        <p:txBody>
          <a:bodyPr lIns="82039" tIns="41020" rIns="82039" bIns="41020"/>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1335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39" tIns="41020" rIns="82039" bIns="41020"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lIns="82039" tIns="41020" rIns="82039" bIns="41020"/>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5" y="1535206"/>
            <a:ext cx="4040909" cy="640136"/>
          </a:xfrm>
          <a:prstGeom prst="rect">
            <a:avLst/>
          </a:prstGeom>
        </p:spPr>
        <p:txBody>
          <a:bodyPr lIns="82039" tIns="41020" rIns="82039" bIns="41020"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5" y="2175344"/>
            <a:ext cx="4040909" cy="3951474"/>
          </a:xfrm>
          <a:prstGeom prst="rect">
            <a:avLst/>
          </a:prstGeom>
        </p:spPr>
        <p:txBody>
          <a:bodyPr lIns="82039" tIns="41020" rIns="82039" bIns="41020"/>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770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Tree>
    <p:extLst>
      <p:ext uri="{BB962C8B-B14F-4D97-AF65-F5344CB8AC3E}">
        <p14:creationId xmlns:p14="http://schemas.microsoft.com/office/powerpoint/2010/main" val="3873771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3" name="TextBox 2"/>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4"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5"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6" name="Rectangle 16"/>
          <p:cNvSpPr>
            <a:spLocks noChangeArrowheads="1"/>
          </p:cNvSpPr>
          <p:nvPr userDrawn="1"/>
        </p:nvSpPr>
        <p:spPr bwMode="auto">
          <a:xfrm>
            <a:off x="7983538" y="6503988"/>
            <a:ext cx="5937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7" name="TextBox 6"/>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Tree>
    <p:extLst>
      <p:ext uri="{BB962C8B-B14F-4D97-AF65-F5344CB8AC3E}">
        <p14:creationId xmlns:p14="http://schemas.microsoft.com/office/powerpoint/2010/main" val="1975926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6" name="TextBox 5"/>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8"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457491" y="273144"/>
            <a:ext cx="3007591" cy="1162610"/>
          </a:xfrm>
          <a:prstGeom prst="rect">
            <a:avLst/>
          </a:prstGeom>
        </p:spPr>
        <p:txBody>
          <a:bodyPr lIns="82039" tIns="41020" rIns="82039" bIns="41020"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4762" y="273144"/>
            <a:ext cx="5111750" cy="5853672"/>
          </a:xfrm>
          <a:prstGeom prst="rect">
            <a:avLst/>
          </a:prstGeom>
        </p:spPr>
        <p:txBody>
          <a:bodyPr lIns="82039" tIns="41020" rIns="82039" bIns="41020"/>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1" y="1435755"/>
            <a:ext cx="3007591" cy="4691062"/>
          </a:xfrm>
          <a:prstGeom prst="rect">
            <a:avLst/>
          </a:prstGeom>
        </p:spPr>
        <p:txBody>
          <a:bodyPr lIns="82039" tIns="41020" rIns="82039" bIns="41020"/>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Tree>
    <p:extLst>
      <p:ext uri="{BB962C8B-B14F-4D97-AF65-F5344CB8AC3E}">
        <p14:creationId xmlns:p14="http://schemas.microsoft.com/office/powerpoint/2010/main" val="3957347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6" name="TextBox 5"/>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8"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1792434" y="4800323"/>
            <a:ext cx="5486977" cy="567297"/>
          </a:xfrm>
          <a:prstGeom prst="rect">
            <a:avLst/>
          </a:prstGeom>
        </p:spPr>
        <p:txBody>
          <a:bodyPr lIns="82039" tIns="41020" rIns="82039" bIns="41020"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4" y="612122"/>
            <a:ext cx="5486977" cy="4115360"/>
          </a:xfrm>
          <a:prstGeom prst="rect">
            <a:avLst/>
          </a:prstGeom>
        </p:spPr>
        <p:txBody>
          <a:bodyPr lIns="82039" tIns="41020" rIns="82039" bIns="41020"/>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pPr lvl="0"/>
            <a:endParaRPr lang="en-US" noProof="0" smtClean="0"/>
          </a:p>
        </p:txBody>
      </p:sp>
      <p:sp>
        <p:nvSpPr>
          <p:cNvPr id="4" name="Text Placeholder 3"/>
          <p:cNvSpPr>
            <a:spLocks noGrp="1"/>
          </p:cNvSpPr>
          <p:nvPr>
            <p:ph type="body" sz="half" idx="2"/>
          </p:nvPr>
        </p:nvSpPr>
        <p:spPr>
          <a:xfrm>
            <a:off x="1792434" y="5367618"/>
            <a:ext cx="5486977" cy="804022"/>
          </a:xfrm>
          <a:prstGeom prst="rect">
            <a:avLst/>
          </a:prstGeom>
        </p:spPr>
        <p:txBody>
          <a:bodyPr lIns="82039" tIns="41020" rIns="82039" bIns="41020"/>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Tree>
    <p:extLst>
      <p:ext uri="{BB962C8B-B14F-4D97-AF65-F5344CB8AC3E}">
        <p14:creationId xmlns:p14="http://schemas.microsoft.com/office/powerpoint/2010/main" val="414798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0D88F74-80A2-794F-A295-CECC27DDC03C}" type="slidenum">
              <a:rPr lang="en-US"/>
              <a:pPr>
                <a:defRPr/>
              </a:pPr>
              <a:t>‹#›</a:t>
            </a:fld>
            <a:endParaRPr lang="en-US"/>
          </a:p>
        </p:txBody>
      </p:sp>
    </p:spTree>
    <p:extLst>
      <p:ext uri="{BB962C8B-B14F-4D97-AF65-F5344CB8AC3E}">
        <p14:creationId xmlns:p14="http://schemas.microsoft.com/office/powerpoint/2010/main" val="26772392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491" y="1599642"/>
            <a:ext cx="8229023" cy="4527176"/>
          </a:xfrm>
          <a:prstGeom prst="rect">
            <a:avLst/>
          </a:prstGeom>
        </p:spPr>
        <p:txBody>
          <a:bodyPr vert="eaVert"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140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Vertical Title 1"/>
          <p:cNvSpPr>
            <a:spLocks noGrp="1"/>
          </p:cNvSpPr>
          <p:nvPr>
            <p:ph type="title" orient="vert"/>
          </p:nvPr>
        </p:nvSpPr>
        <p:spPr>
          <a:xfrm>
            <a:off x="6629979" y="274545"/>
            <a:ext cx="2056535" cy="5852272"/>
          </a:xfrm>
          <a:prstGeom prst="rect">
            <a:avLst/>
          </a:prstGeom>
        </p:spPr>
        <p:txBody>
          <a:bodyPr vert="eaVert" lIns="82039" tIns="41020" rIns="82039" bIns="41020"/>
          <a:lstStyle/>
          <a:p>
            <a:r>
              <a:rPr lang="en-US" smtClean="0"/>
              <a:t>Click to edit Master title style</a:t>
            </a:r>
            <a:endParaRPr lang="en-US"/>
          </a:p>
        </p:txBody>
      </p:sp>
      <p:sp>
        <p:nvSpPr>
          <p:cNvPr id="3" name="Vertical Text Placeholder 2"/>
          <p:cNvSpPr>
            <a:spLocks noGrp="1"/>
          </p:cNvSpPr>
          <p:nvPr>
            <p:ph type="body" orient="vert" idx="1"/>
          </p:nvPr>
        </p:nvSpPr>
        <p:spPr>
          <a:xfrm>
            <a:off x="457491" y="274545"/>
            <a:ext cx="6033943" cy="5852272"/>
          </a:xfrm>
          <a:prstGeom prst="rect">
            <a:avLst/>
          </a:prstGeom>
        </p:spPr>
        <p:txBody>
          <a:bodyPr vert="eaVert"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105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7" tIns="45704" rIns="91407" bIns="45704"/>
          <a:lstStyle/>
          <a:p>
            <a:r>
              <a:rPr lang="en-US" smtClean="0"/>
              <a:t>Click to edit Master title style</a:t>
            </a:r>
            <a:endParaRPr lang="en-US"/>
          </a:p>
        </p:txBody>
      </p:sp>
      <p:sp>
        <p:nvSpPr>
          <p:cNvPr id="3" name="Content Placeholder 2"/>
          <p:cNvSpPr>
            <a:spLocks noGrp="1"/>
          </p:cNvSpPr>
          <p:nvPr>
            <p:ph idx="1"/>
          </p:nvPr>
        </p:nvSpPr>
        <p:spPr>
          <a:xfrm>
            <a:off x="1295400" y="1676403"/>
            <a:ext cx="7467600" cy="4449763"/>
          </a:xfrm>
          <a:prstGeom prst="rect">
            <a:avLst/>
          </a:prstGeom>
        </p:spPr>
        <p:txBody>
          <a:bodyPr lIns="91407" tIns="45704" rIns="91407"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07" tIns="45704" rIns="91407" bIns="45704" numCol="1" anchor="t" anchorCtr="0" compatLnSpc="1">
            <a:prstTxWarp prst="textNoShape">
              <a:avLst/>
            </a:prstTxWarp>
          </a:bodyPr>
          <a:lstStyle>
            <a:lvl1pPr defTabSz="913758" fontAlgn="auto">
              <a:spcBef>
                <a:spcPts val="0"/>
              </a:spcBef>
              <a:spcAft>
                <a:spcPts val="0"/>
              </a:spcAft>
              <a:defRPr sz="1800">
                <a:solidFill>
                  <a:srgbClr val="000000"/>
                </a:solidFill>
                <a:latin typeface="Times New Roman" pitchFamily="18" charset="0"/>
                <a:ea typeface="MS Gothic" pitchFamily="49" charset="-128"/>
                <a:cs typeface="MS Gothic"/>
              </a:defRPr>
            </a:lvl1pPr>
          </a:lstStyle>
          <a:p>
            <a:pPr>
              <a:defRPr/>
            </a:pPr>
            <a:fld id="{EBE6389B-F5E6-464C-BE4A-E7707B4C396D}" type="datetimeFigureOut">
              <a:rPr lang="en-US"/>
              <a:pPr>
                <a:defRPr/>
              </a:pPr>
              <a:t>23/7/15</a:t>
            </a:fld>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07" tIns="45704" rIns="91407" bIns="45704" numCol="1" anchor="t" anchorCtr="0" compatLnSpc="1">
            <a:prstTxWarp prst="textNoShape">
              <a:avLst/>
            </a:prstTxWarp>
          </a:bodyPr>
          <a:lstStyle>
            <a:lvl1pPr defTabSz="913758" fontAlgn="auto">
              <a:spcBef>
                <a:spcPts val="0"/>
              </a:spcBef>
              <a:spcAft>
                <a:spcPts val="0"/>
              </a:spcAft>
              <a:defRPr sz="1800">
                <a:solidFill>
                  <a:srgbClr val="000000"/>
                </a:solidFill>
                <a:latin typeface="Times New Roman" pitchFamily="18" charset="0"/>
                <a:ea typeface="MS Gothic" pitchFamily="49" charset="-128"/>
                <a:cs typeface="MS Gothic"/>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07" tIns="45704" rIns="91407" bIns="45704" numCol="1" anchor="t" anchorCtr="0" compatLnSpc="1">
            <a:prstTxWarp prst="textNoShape">
              <a:avLst/>
            </a:prstTxWarp>
          </a:bodyPr>
          <a:lstStyle>
            <a:lvl1pPr defTabSz="913758" fontAlgn="auto">
              <a:spcBef>
                <a:spcPts val="0"/>
              </a:spcBef>
              <a:spcAft>
                <a:spcPts val="0"/>
              </a:spcAft>
              <a:defRPr sz="1800">
                <a:solidFill>
                  <a:srgbClr val="000000"/>
                </a:solidFill>
                <a:latin typeface="Times New Roman"/>
                <a:ea typeface="MS Gothic" charset="0"/>
                <a:cs typeface="MS Gothic" charset="0"/>
              </a:defRPr>
            </a:lvl1pPr>
          </a:lstStyle>
          <a:p>
            <a:pPr>
              <a:defRPr/>
            </a:pPr>
            <a:fld id="{266624A9-B0C3-BB49-B4B0-57E4008C3E3B}" type="slidenum">
              <a:rPr lang="en-US"/>
              <a:pPr>
                <a:defRPr/>
              </a:pPr>
              <a:t>‹#›</a:t>
            </a:fld>
            <a:endParaRPr lang="en-US"/>
          </a:p>
        </p:txBody>
      </p:sp>
    </p:spTree>
    <p:extLst>
      <p:ext uri="{BB962C8B-B14F-4D97-AF65-F5344CB8AC3E}">
        <p14:creationId xmlns:p14="http://schemas.microsoft.com/office/powerpoint/2010/main" val="1611553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22CB9-B2D3-2D4A-A71D-D3CB9DB64063}" type="slidenum">
              <a:rPr lang="en-GB"/>
              <a:pPr>
                <a:defRPr/>
              </a:pPr>
              <a:t>‹#›</a:t>
            </a:fld>
            <a:endParaRPr lang="en-GB"/>
          </a:p>
        </p:txBody>
      </p:sp>
    </p:spTree>
    <p:extLst>
      <p:ext uri="{BB962C8B-B14F-4D97-AF65-F5344CB8AC3E}">
        <p14:creationId xmlns:p14="http://schemas.microsoft.com/office/powerpoint/2010/main" val="2703861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1F87A-FE7E-5C4A-B3A3-D0663823F032}"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ECA72DC-CD31-734C-BE0F-18A437195E28}" type="slidenum">
              <a:rPr lang="en-US"/>
              <a:pPr>
                <a:defRPr/>
              </a:pPr>
              <a:t>‹#›</a:t>
            </a:fld>
            <a:endParaRPr lang="en-US"/>
          </a:p>
        </p:txBody>
      </p:sp>
    </p:spTree>
    <p:extLst>
      <p:ext uri="{BB962C8B-B14F-4D97-AF65-F5344CB8AC3E}">
        <p14:creationId xmlns:p14="http://schemas.microsoft.com/office/powerpoint/2010/main" val="3287919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21F4946-0610-7F40-9A0D-D331224027C1}"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C303AA-EFC0-C34E-B97E-385D36DAC92D}" type="slidenum">
              <a:rPr lang="en-US"/>
              <a:pPr>
                <a:defRPr/>
              </a:pPr>
              <a:t>‹#›</a:t>
            </a:fld>
            <a:endParaRPr lang="en-US"/>
          </a:p>
        </p:txBody>
      </p:sp>
    </p:spTree>
    <p:extLst>
      <p:ext uri="{BB962C8B-B14F-4D97-AF65-F5344CB8AC3E}">
        <p14:creationId xmlns:p14="http://schemas.microsoft.com/office/powerpoint/2010/main" val="17979688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79CDC7-1FC5-C047-99C3-63FE2D40E4E6}" type="datetimeFigureOut">
              <a:rPr lang="en-US"/>
              <a:pPr>
                <a:defRPr/>
              </a:pPr>
              <a:t>23/7/15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314D15-0231-AA48-8A54-B6CE57937B5D}" type="slidenum">
              <a:rPr lang="en-US"/>
              <a:pPr>
                <a:defRPr/>
              </a:pPr>
              <a:t>‹#›</a:t>
            </a:fld>
            <a:endParaRPr lang="en-US"/>
          </a:p>
        </p:txBody>
      </p:sp>
    </p:spTree>
    <p:extLst>
      <p:ext uri="{BB962C8B-B14F-4D97-AF65-F5344CB8AC3E}">
        <p14:creationId xmlns:p14="http://schemas.microsoft.com/office/powerpoint/2010/main" val="2304941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F4B83DE-62C5-D84E-89D9-D81DD3D735AC}" type="datetimeFigureOut">
              <a:rPr lang="en-US"/>
              <a:pPr>
                <a:defRPr/>
              </a:pPr>
              <a:t>23/7/15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A5B5A1-CF17-8247-97EE-9853CABD784E}" type="slidenum">
              <a:rPr lang="en-US"/>
              <a:pPr>
                <a:defRPr/>
              </a:pPr>
              <a:t>‹#›</a:t>
            </a:fld>
            <a:endParaRPr lang="en-US"/>
          </a:p>
        </p:txBody>
      </p:sp>
    </p:spTree>
    <p:extLst>
      <p:ext uri="{BB962C8B-B14F-4D97-AF65-F5344CB8AC3E}">
        <p14:creationId xmlns:p14="http://schemas.microsoft.com/office/powerpoint/2010/main" val="3214197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C748846-86EE-314C-8003-1DCF64222F3A}" type="datetimeFigureOut">
              <a:rPr lang="en-US"/>
              <a:pPr>
                <a:defRPr/>
              </a:pPr>
              <a:t>23/7/15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2BC622E-170C-134F-8157-0A5C57268678}" type="slidenum">
              <a:rPr lang="en-US"/>
              <a:pPr>
                <a:defRPr/>
              </a:pPr>
              <a:t>‹#›</a:t>
            </a:fld>
            <a:endParaRPr lang="en-US"/>
          </a:p>
        </p:txBody>
      </p:sp>
    </p:spTree>
    <p:extLst>
      <p:ext uri="{BB962C8B-B14F-4D97-AF65-F5344CB8AC3E}">
        <p14:creationId xmlns:p14="http://schemas.microsoft.com/office/powerpoint/2010/main" val="9174065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BF4340B-B35C-4447-9B83-147883B08627}" type="datetimeFigureOut">
              <a:rPr lang="en-US"/>
              <a:pPr>
                <a:defRPr/>
              </a:pPr>
              <a:t>23/7/15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E96550E-9453-714A-A836-EA905FEAF0D5}" type="slidenum">
              <a:rPr lang="en-US"/>
              <a:pPr>
                <a:defRPr/>
              </a:pPr>
              <a:t>‹#›</a:t>
            </a:fld>
            <a:endParaRPr lang="en-US"/>
          </a:p>
        </p:txBody>
      </p:sp>
    </p:spTree>
    <p:extLst>
      <p:ext uri="{BB962C8B-B14F-4D97-AF65-F5344CB8AC3E}">
        <p14:creationId xmlns:p14="http://schemas.microsoft.com/office/powerpoint/2010/main" val="33457017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theme" Target="../theme/theme10.xml"/><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theme" Target="../theme/theme18.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theme" Target="../theme/theme20.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22.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theme" Target="../theme/theme24.xml"/><Relationship Id="rId3" Type="http://schemas.openxmlformats.org/officeDocument/2006/relationships/image" Target="../media/image2.jpeg"/></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25.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26.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 Id="rId3"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3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theme" Target="../theme/theme8.xml"/><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7" tIns="45704" rIns="91407" bIns="45704" anchor="ctr"/>
          <a:lstStyle/>
          <a:p>
            <a:pPr algn="ctr"/>
            <a:endParaRPr kumimoji="1" lang="en-US">
              <a:ea typeface="MS PGothic" charset="0"/>
              <a:cs typeface="MS PGothic"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0025"/>
            <a:ext cx="1905000" cy="307975"/>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213"/>
            <a:ext cx="2895600" cy="307975"/>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0475"/>
            <a:ext cx="587375" cy="492125"/>
          </a:xfrm>
          <a:prstGeom prst="rect">
            <a:avLst/>
          </a:prstGeom>
          <a:noFill/>
          <a:ln w="9525">
            <a:noFill/>
            <a:miter lim="800000"/>
            <a:headEnd/>
            <a:tailEnd/>
          </a:ln>
          <a:effectLst/>
        </p:spPr>
        <p:txBody>
          <a:bodyPr vert="horz" wrap="square" lIns="91407" tIns="45704" rIns="91407" bIns="45704" numCol="1" anchor="b" anchorCtr="1" compatLnSpc="1">
            <a:prstTxWarp prst="textNoShape">
              <a:avLst/>
            </a:prstTxWarp>
            <a:spAutoFit/>
          </a:bodyPr>
          <a:lstStyle>
            <a:lvl1pPr>
              <a:defRPr sz="2600" b="1">
                <a:solidFill>
                  <a:schemeClr val="bg1"/>
                </a:solidFill>
                <a:latin typeface="Arial" charset="0"/>
                <a:ea typeface="MS PGothic" charset="0"/>
                <a:cs typeface="MS PGothic" charset="0"/>
              </a:defRPr>
            </a:lvl1pPr>
          </a:lstStyle>
          <a:p>
            <a:pPr>
              <a:defRPr/>
            </a:pPr>
            <a:fld id="{B44BC347-093D-7043-B581-FA287AB77453}"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MS PGothic" charset="0"/>
                <a:cs typeface="MS PGothic"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Gothic" charset="0"/>
                <a:cs typeface="MS PGothic" charset="0"/>
              </a:endParaRPr>
            </a:p>
          </p:txBody>
        </p:sp>
      </p:grpSp>
    </p:spTree>
  </p:cSld>
  <p:clrMap bg1="lt1" tx1="dk1" bg2="lt2" tx2="dk2" accent1="accent1" accent2="accent2" accent3="accent3" accent4="accent4" accent5="accent5" accent6="accent6" hlink="hlink" folHlink="folHlink"/>
  <p:sldLayoutIdLst>
    <p:sldLayoutId id="2147485866" r:id="rId1"/>
    <p:sldLayoutId id="2147485792" r:id="rId2"/>
    <p:sldLayoutId id="2147485793" r:id="rId3"/>
    <p:sldLayoutId id="2147485794" r:id="rId4"/>
    <p:sldLayoutId id="2147485795" r:id="rId5"/>
    <p:sldLayoutId id="2147485796" r:id="rId6"/>
    <p:sldLayoutId id="2147485797" r:id="rId7"/>
    <p:sldLayoutId id="2147485798" r:id="rId8"/>
    <p:sldLayoutId id="2147485799" r:id="rId9"/>
    <p:sldLayoutId id="2147485800" r:id="rId10"/>
    <p:sldLayoutId id="21474858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MS PGothic"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MS PGothic"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MS PGothic"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MS PGothic" charset="0"/>
        </a:defRPr>
      </a:lvl5pPr>
      <a:lvl6pPr marL="457039" algn="l" rtl="0" fontAlgn="base">
        <a:lnSpc>
          <a:spcPct val="90000"/>
        </a:lnSpc>
        <a:spcBef>
          <a:spcPct val="0"/>
        </a:spcBef>
        <a:spcAft>
          <a:spcPct val="0"/>
        </a:spcAft>
        <a:defRPr sz="3600" b="1">
          <a:solidFill>
            <a:schemeClr val="tx2"/>
          </a:solidFill>
          <a:latin typeface="Arial" charset="0"/>
        </a:defRPr>
      </a:lvl6pPr>
      <a:lvl7pPr marL="914079" algn="l" rtl="0" fontAlgn="base">
        <a:lnSpc>
          <a:spcPct val="90000"/>
        </a:lnSpc>
        <a:spcBef>
          <a:spcPct val="0"/>
        </a:spcBef>
        <a:spcAft>
          <a:spcPct val="0"/>
        </a:spcAft>
        <a:defRPr sz="3600" b="1">
          <a:solidFill>
            <a:schemeClr val="tx2"/>
          </a:solidFill>
          <a:latin typeface="Arial" charset="0"/>
        </a:defRPr>
      </a:lvl7pPr>
      <a:lvl8pPr marL="1371119" algn="l" rtl="0" fontAlgn="base">
        <a:lnSpc>
          <a:spcPct val="90000"/>
        </a:lnSpc>
        <a:spcBef>
          <a:spcPct val="0"/>
        </a:spcBef>
        <a:spcAft>
          <a:spcPct val="0"/>
        </a:spcAft>
        <a:defRPr sz="3600" b="1">
          <a:solidFill>
            <a:schemeClr val="tx2"/>
          </a:solidFill>
          <a:latin typeface="Arial" charset="0"/>
        </a:defRPr>
      </a:lvl8pPr>
      <a:lvl9pPr marL="1828159" algn="l" rtl="0" fontAlgn="base">
        <a:lnSpc>
          <a:spcPct val="90000"/>
        </a:lnSpc>
        <a:spcBef>
          <a:spcPct val="0"/>
        </a:spcBef>
        <a:spcAft>
          <a:spcPct val="0"/>
        </a:spcAft>
        <a:defRPr sz="36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MS PGothic" charset="0"/>
        </a:defRPr>
      </a:lvl1pPr>
      <a:lvl2pPr marL="741363" indent="-284163" algn="l" rtl="0" eaLnBrk="0" fontAlgn="base" hangingPunct="0">
        <a:spcBef>
          <a:spcPct val="20000"/>
        </a:spcBef>
        <a:spcAft>
          <a:spcPct val="0"/>
        </a:spcAft>
        <a:buClr>
          <a:schemeClr val="tx1"/>
        </a:buClr>
        <a:buSzPct val="75000"/>
        <a:buChar char="–"/>
        <a:defRPr sz="24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lr>
          <a:schemeClr val="tx1"/>
        </a:buClr>
        <a:buSzPct val="80000"/>
        <a:buChar char="–"/>
        <a:defRPr>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0758" indent="-22851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7797" indent="-22851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4837" indent="-22851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223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5223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5223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grpSp>
      <p:sp>
        <p:nvSpPr>
          <p:cNvPr id="52227"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ea typeface="MS PGothic" charset="0"/>
                <a:cs typeface="MS PGothic" charset="0"/>
              </a:defRPr>
            </a:lvl1pPr>
          </a:lstStyle>
          <a:p>
            <a:pPr>
              <a:defRPr/>
            </a:pPr>
            <a:fld id="{D3A0E372-CC6B-1945-B3A2-DF4D842CF2C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28" r:id="rId1"/>
    <p:sldLayoutId id="2147485829" r:id="rId2"/>
    <p:sldLayoutId id="2147485830"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1313" indent="-34131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MS PGothic" charset="0"/>
        </a:defRPr>
      </a:lvl1pPr>
      <a:lvl2pPr marL="741363" indent="-284163"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S PGothic" pitchFamily="34" charset="-128"/>
          <a:cs typeface="MS PGothic" charset="0"/>
        </a:defRPr>
      </a:lvl2pPr>
      <a:lvl3pPr marL="1141413" indent="-22701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S PGothic" pitchFamily="34" charset="-128"/>
          <a:cs typeface="MS PGothic" charset="0"/>
        </a:defRPr>
      </a:lvl3pPr>
      <a:lvl4pPr marL="1598613" indent="-22701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4pPr>
      <a:lvl5pPr marL="2055813" indent="-22701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5pPr>
      <a:lvl6pPr marL="251371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075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779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483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63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563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563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grpSp>
      <p:sp>
        <p:nvSpPr>
          <p:cNvPr id="563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ea typeface="MS PGothic" charset="0"/>
                <a:cs typeface="MS PGothic" charset="0"/>
              </a:defRPr>
            </a:lvl1pPr>
          </a:lstStyle>
          <a:p>
            <a:pPr>
              <a:defRPr/>
            </a:pPr>
            <a:fld id="{22B2A313-9E15-1344-A98E-237F3873F9E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3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1313" indent="-34131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MS PGothic" charset="0"/>
        </a:defRPr>
      </a:lvl1pPr>
      <a:lvl2pPr marL="741363" indent="-284163"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S PGothic" pitchFamily="34" charset="-128"/>
          <a:cs typeface="MS PGothic" charset="0"/>
        </a:defRPr>
      </a:lvl2pPr>
      <a:lvl3pPr marL="1141413" indent="-22701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S PGothic" pitchFamily="34" charset="-128"/>
          <a:cs typeface="MS PGothic" charset="0"/>
        </a:defRPr>
      </a:lvl3pPr>
      <a:lvl4pPr marL="1598613" indent="-22701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4pPr>
      <a:lvl5pPr marL="2055813" indent="-22701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5pPr>
      <a:lvl6pPr marL="251371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075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779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483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1026"/>
          <p:cNvGrpSpPr>
            <a:grpSpLocks/>
          </p:cNvGrpSpPr>
          <p:nvPr/>
        </p:nvGrpSpPr>
        <p:grpSpPr bwMode="auto">
          <a:xfrm>
            <a:off x="457200" y="992188"/>
            <a:ext cx="8153400" cy="1600200"/>
            <a:chOff x="288" y="625"/>
            <a:chExt cx="5136" cy="1008"/>
          </a:xfrm>
        </p:grpSpPr>
        <p:sp>
          <p:nvSpPr>
            <p:cNvPr id="58376"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8377"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8378"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8379"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58371"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b" anchorCtr="0" compatLnSpc="1">
            <a:prstTxWarp prst="textNoShape">
              <a:avLst/>
            </a:prstTxWarp>
          </a:bodyPr>
          <a:lstStyle/>
          <a:p>
            <a:pPr lvl="0"/>
            <a:r>
              <a:rPr lang="en-US"/>
              <a:t>Click to edit Master title style</a:t>
            </a:r>
          </a:p>
        </p:txBody>
      </p:sp>
      <p:sp>
        <p:nvSpPr>
          <p:cNvPr id="58372"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CC"/>
                </a:solidFill>
                <a:latin typeface="Arial" charset="0"/>
                <a:ea typeface="MS PGothic" charset="0"/>
                <a:cs typeface="MS PGothic" charset="0"/>
              </a:defRPr>
            </a:lvl1pPr>
          </a:lstStyle>
          <a:p>
            <a:pPr>
              <a:defRPr/>
            </a:pPr>
            <a:fld id="{2FD3F405-0181-5A48-8AFF-76353E0941C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32" r:id="rId1"/>
  </p:sldLayoutIdLst>
  <p:txStyles>
    <p:titleStyle>
      <a:lvl1pPr algn="r" rtl="0" eaLnBrk="0" fontAlgn="base" hangingPunct="0">
        <a:spcBef>
          <a:spcPct val="0"/>
        </a:spcBef>
        <a:spcAft>
          <a:spcPct val="0"/>
        </a:spcAft>
        <a:defRPr sz="4400" b="1" i="1">
          <a:solidFill>
            <a:schemeClr val="tx2"/>
          </a:solidFill>
          <a:latin typeface="Arial"/>
          <a:ea typeface="MS PGothic" pitchFamily="34" charset="-128"/>
          <a:cs typeface="Arial"/>
        </a:defRPr>
      </a:lvl1pPr>
      <a:lvl2pPr algn="r" rtl="0" eaLnBrk="0" fontAlgn="base" hangingPunct="0">
        <a:spcBef>
          <a:spcPct val="0"/>
        </a:spcBef>
        <a:spcAft>
          <a:spcPct val="0"/>
        </a:spcAft>
        <a:defRPr sz="4400" b="1" i="1">
          <a:solidFill>
            <a:schemeClr val="tx2"/>
          </a:solidFill>
          <a:latin typeface="Arial" charset="0"/>
          <a:ea typeface="MS PGothic" pitchFamily="34" charset="-128"/>
          <a:cs typeface="Arial" pitchFamily="34" charset="0"/>
        </a:defRPr>
      </a:lvl2pPr>
      <a:lvl3pPr algn="r" rtl="0" eaLnBrk="0" fontAlgn="base" hangingPunct="0">
        <a:spcBef>
          <a:spcPct val="0"/>
        </a:spcBef>
        <a:spcAft>
          <a:spcPct val="0"/>
        </a:spcAft>
        <a:defRPr sz="4400" b="1" i="1">
          <a:solidFill>
            <a:schemeClr val="tx2"/>
          </a:solidFill>
          <a:latin typeface="Arial" charset="0"/>
          <a:ea typeface="MS PGothic" pitchFamily="34" charset="-128"/>
          <a:cs typeface="Arial" pitchFamily="34" charset="0"/>
        </a:defRPr>
      </a:lvl3pPr>
      <a:lvl4pPr algn="r" rtl="0" eaLnBrk="0" fontAlgn="base" hangingPunct="0">
        <a:spcBef>
          <a:spcPct val="0"/>
        </a:spcBef>
        <a:spcAft>
          <a:spcPct val="0"/>
        </a:spcAft>
        <a:defRPr sz="4400" b="1" i="1">
          <a:solidFill>
            <a:schemeClr val="tx2"/>
          </a:solidFill>
          <a:latin typeface="Arial" charset="0"/>
          <a:ea typeface="MS PGothic" pitchFamily="34" charset="-128"/>
          <a:cs typeface="Arial" pitchFamily="34" charset="0"/>
        </a:defRPr>
      </a:lvl4pPr>
      <a:lvl5pPr algn="r" rtl="0" eaLnBrk="0" fontAlgn="base" hangingPunct="0">
        <a:spcBef>
          <a:spcPct val="0"/>
        </a:spcBef>
        <a:spcAft>
          <a:spcPct val="0"/>
        </a:spcAft>
        <a:defRPr sz="4400" b="1" i="1">
          <a:solidFill>
            <a:schemeClr val="tx2"/>
          </a:solidFill>
          <a:latin typeface="Arial" charset="0"/>
          <a:ea typeface="MS PGothic" pitchFamily="34" charset="-128"/>
          <a:cs typeface="Arial" pitchFamily="34" charset="0"/>
        </a:defRPr>
      </a:lvl5pPr>
      <a:lvl6pPr marL="457039" algn="r" rtl="0" fontAlgn="base">
        <a:spcBef>
          <a:spcPct val="0"/>
        </a:spcBef>
        <a:spcAft>
          <a:spcPct val="0"/>
        </a:spcAft>
        <a:defRPr sz="4400" i="1">
          <a:solidFill>
            <a:schemeClr val="tx2"/>
          </a:solidFill>
          <a:latin typeface="Times New Roman" pitchFamily="-108" charset="0"/>
        </a:defRPr>
      </a:lvl6pPr>
      <a:lvl7pPr marL="914079" algn="r" rtl="0" fontAlgn="base">
        <a:spcBef>
          <a:spcPct val="0"/>
        </a:spcBef>
        <a:spcAft>
          <a:spcPct val="0"/>
        </a:spcAft>
        <a:defRPr sz="4400" i="1">
          <a:solidFill>
            <a:schemeClr val="tx2"/>
          </a:solidFill>
          <a:latin typeface="Times New Roman" pitchFamily="-108" charset="0"/>
        </a:defRPr>
      </a:lvl7pPr>
      <a:lvl8pPr marL="1371119" algn="r" rtl="0" fontAlgn="base">
        <a:spcBef>
          <a:spcPct val="0"/>
        </a:spcBef>
        <a:spcAft>
          <a:spcPct val="0"/>
        </a:spcAft>
        <a:defRPr sz="4400" i="1">
          <a:solidFill>
            <a:schemeClr val="tx2"/>
          </a:solidFill>
          <a:latin typeface="Times New Roman" pitchFamily="-108" charset="0"/>
        </a:defRPr>
      </a:lvl8pPr>
      <a:lvl9pPr marL="1828159" algn="r" rtl="0" fontAlgn="base">
        <a:spcBef>
          <a:spcPct val="0"/>
        </a:spcBef>
        <a:spcAft>
          <a:spcPct val="0"/>
        </a:spcAft>
        <a:defRPr sz="4400" i="1">
          <a:solidFill>
            <a:schemeClr val="tx2"/>
          </a:solidFill>
          <a:latin typeface="Times New Roman" pitchFamily="-108" charset="0"/>
        </a:defRPr>
      </a:lvl9pPr>
    </p:titleStyle>
    <p:bodyStyle>
      <a:lvl1pPr marL="341313" indent="-341313" algn="l" rtl="0" eaLnBrk="0" fontAlgn="base" hangingPunct="0">
        <a:spcBef>
          <a:spcPct val="20000"/>
        </a:spcBef>
        <a:spcAft>
          <a:spcPct val="0"/>
        </a:spcAft>
        <a:buClr>
          <a:schemeClr val="tx2"/>
        </a:buClr>
        <a:buChar char="•"/>
        <a:defRPr sz="3200" b="1">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lr>
          <a:schemeClr val="tx2"/>
        </a:buClr>
        <a:buChar char="–"/>
        <a:defRPr sz="2800" b="1">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lr>
          <a:schemeClr val="tx2"/>
        </a:buClr>
        <a:buChar char="•"/>
        <a:defRPr sz="2400" b="1">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lr>
          <a:schemeClr val="tx2"/>
        </a:buClr>
        <a:buChar char="–"/>
        <a:defRPr sz="2000" b="1">
          <a:solidFill>
            <a:schemeClr val="tx1"/>
          </a:solidFill>
          <a:latin typeface="Arial"/>
          <a:ea typeface="MS PGothic" pitchFamily="34" charset="-128"/>
          <a:cs typeface="Arial"/>
        </a:defRPr>
      </a:lvl4pPr>
      <a:lvl5pPr marL="2055813" indent="-227013" algn="l" rtl="0" eaLnBrk="0" fontAlgn="base" hangingPunct="0">
        <a:spcBef>
          <a:spcPct val="20000"/>
        </a:spcBef>
        <a:spcAft>
          <a:spcPct val="0"/>
        </a:spcAft>
        <a:buClr>
          <a:schemeClr val="tx2"/>
        </a:buClr>
        <a:buChar char="•"/>
        <a:defRPr sz="2000" b="1">
          <a:solidFill>
            <a:schemeClr val="tx1"/>
          </a:solidFill>
          <a:latin typeface="Arial"/>
          <a:ea typeface="MS PGothic" pitchFamily="34" charset="-128"/>
          <a:cs typeface="Arial"/>
        </a:defRPr>
      </a:lvl5pPr>
      <a:lvl6pPr marL="2513718" indent="-22851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ea typeface="MS Gothic" charset="0"/>
                <a:cs typeface="MS Gothic" charset="0"/>
              </a:rPr>
              <a:t>© </a:t>
            </a:r>
            <a:r>
              <a:rPr lang="en-GB" sz="900" b="1" smtClean="0">
                <a:solidFill>
                  <a:srgbClr val="FFFFFF"/>
                </a:solidFill>
                <a:latin typeface="Arial" charset="0"/>
                <a:ea typeface="MS Gothic" charset="0"/>
                <a:cs typeface="MS Gothic" charset="0"/>
              </a:rPr>
              <a:t>2006</a:t>
            </a:r>
            <a:r>
              <a:rPr lang="en-GB" sz="800" b="1" smtClean="0">
                <a:solidFill>
                  <a:srgbClr val="FFFFFF"/>
                </a:solidFill>
                <a:latin typeface="Arial" charset="0"/>
                <a:ea typeface="MS Gothic" charset="0"/>
                <a:cs typeface="MS Gothic" charset="0"/>
              </a:rPr>
              <a:t> TBBMI</a:t>
            </a:r>
          </a:p>
        </p:txBody>
      </p:sp>
      <p:sp>
        <p:nvSpPr>
          <p:cNvPr id="60420"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a:buClr>
                <a:srgbClr val="FFFFFF"/>
              </a:buClr>
              <a:buFont typeface="Comic Sans MS"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sz="900" b="1">
                <a:solidFill>
                  <a:srgbClr val="FFFFFF"/>
                </a:solidFill>
                <a:latin typeface="Comic Sans MS" charset="0"/>
                <a:ea typeface="MS Gothic" charset="0"/>
                <a:cs typeface="MS Gothic" charset="0"/>
              </a:rPr>
              <a:t>9.65.08.</a:t>
            </a:r>
          </a:p>
        </p:txBody>
      </p:sp>
      <p:sp>
        <p:nvSpPr>
          <p:cNvPr id="60421" name="Rectangle 4"/>
          <p:cNvSpPr>
            <a:spLocks noChangeArrowheads="1"/>
          </p:cNvSpPr>
          <p:nvPr/>
        </p:nvSpPr>
        <p:spPr bwMode="auto">
          <a:xfrm>
            <a:off x="461963" y="106363"/>
            <a:ext cx="40608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p>
            <a:pPr>
              <a:lnSpc>
                <a:spcPct val="125000"/>
              </a:lnSpc>
              <a:spcBef>
                <a:spcPts val="1350"/>
              </a:spcBef>
              <a:buClr>
                <a:srgbClr val="FFFF00"/>
              </a:buClr>
              <a:buFont typeface="Helvetica"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833" r:id="rId1"/>
  </p:sldLayoutIdLst>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S PGothic" pitchFamily="34" charset="-128"/>
          <a:cs typeface="+mj-cs"/>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S PGothic" pitchFamily="34" charset="-128"/>
          <a:cs typeface="+mn-cs"/>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144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FF"/>
                </a:solidFill>
                <a:ea typeface="MS PGothic" charset="0"/>
                <a:cs typeface="MS PGothic" charset="0"/>
              </a:defRPr>
            </a:lvl1pPr>
          </a:lstStyle>
          <a:p>
            <a:pPr>
              <a:defRPr/>
            </a:pPr>
            <a:fld id="{16AAA7D4-BD3D-BE4B-968C-1DE3EEE1FD2B}" type="slidenum">
              <a:rPr lang="en-US"/>
              <a:pPr>
                <a:defRPr/>
              </a:pPr>
              <a:t>‹#›</a:t>
            </a:fld>
            <a:endParaRPr lang="en-US"/>
          </a:p>
        </p:txBody>
      </p:sp>
      <p:sp>
        <p:nvSpPr>
          <p:cNvPr id="6144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34" r:id="rId1"/>
    <p:sldLayoutId id="214748583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313" indent="-3413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5813" indent="-227013"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371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645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latin typeface="Arial" charset="0"/>
                <a:ea typeface="MS PGothic" charset="0"/>
                <a:cs typeface="MS PGothic" charset="0"/>
              </a:defRPr>
            </a:lvl1pPr>
          </a:lstStyle>
          <a:p>
            <a:pPr>
              <a:defRPr/>
            </a:pPr>
            <a:fld id="{24549C2B-CB83-7548-8FA5-25514A1BDA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pitchFamily="-108" charset="0"/>
        </a:defRPr>
      </a:lvl6pPr>
      <a:lvl7pPr marL="914079" algn="ctr" rtl="0" fontAlgn="base">
        <a:spcBef>
          <a:spcPct val="0"/>
        </a:spcBef>
        <a:spcAft>
          <a:spcPct val="0"/>
        </a:spcAft>
        <a:defRPr sz="4400">
          <a:solidFill>
            <a:schemeClr val="tx2"/>
          </a:solidFill>
          <a:latin typeface="Arial" pitchFamily="-108" charset="0"/>
        </a:defRPr>
      </a:lvl7pPr>
      <a:lvl8pPr marL="1371119" algn="ctr" rtl="0" fontAlgn="base">
        <a:spcBef>
          <a:spcPct val="0"/>
        </a:spcBef>
        <a:spcAft>
          <a:spcPct val="0"/>
        </a:spcAft>
        <a:defRPr sz="4400">
          <a:solidFill>
            <a:schemeClr val="tx2"/>
          </a:solidFill>
          <a:latin typeface="Arial" pitchFamily="-108" charset="0"/>
        </a:defRPr>
      </a:lvl8pPr>
      <a:lvl9pPr marL="1828159"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65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665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latin typeface="Arial" charset="0"/>
                <a:ea typeface="MS PGothic" charset="0"/>
                <a:cs typeface="MS PGothic" charset="0"/>
              </a:defRPr>
            </a:lvl1pPr>
          </a:lstStyle>
          <a:p>
            <a:pPr>
              <a:defRPr/>
            </a:pPr>
            <a:fld id="{54BEE1BA-6E67-3E46-8162-94FF8E76F6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pitchFamily="-108" charset="0"/>
        </a:defRPr>
      </a:lvl6pPr>
      <a:lvl7pPr marL="914079" algn="ctr" rtl="0" fontAlgn="base">
        <a:spcBef>
          <a:spcPct val="0"/>
        </a:spcBef>
        <a:spcAft>
          <a:spcPct val="0"/>
        </a:spcAft>
        <a:defRPr sz="4400">
          <a:solidFill>
            <a:schemeClr val="tx2"/>
          </a:solidFill>
          <a:latin typeface="Arial" pitchFamily="-108" charset="0"/>
        </a:defRPr>
      </a:lvl7pPr>
      <a:lvl8pPr marL="1371119" algn="ctr" rtl="0" fontAlgn="base">
        <a:spcBef>
          <a:spcPct val="0"/>
        </a:spcBef>
        <a:spcAft>
          <a:spcPct val="0"/>
        </a:spcAft>
        <a:defRPr sz="4400">
          <a:solidFill>
            <a:schemeClr val="tx2"/>
          </a:solidFill>
          <a:latin typeface="Arial" pitchFamily="-108" charset="0"/>
        </a:defRPr>
      </a:lvl8pPr>
      <a:lvl9pPr marL="1828159"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3718" indent="-228519" algn="l" rtl="0" fontAlgn="base">
        <a:spcBef>
          <a:spcPct val="20000"/>
        </a:spcBef>
        <a:spcAft>
          <a:spcPct val="0"/>
        </a:spcAft>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8610"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861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FF"/>
                </a:solidFill>
                <a:ea typeface="MS PGothic" charset="0"/>
                <a:cs typeface="MS PGothic" charset="0"/>
              </a:defRPr>
            </a:lvl1pPr>
          </a:lstStyle>
          <a:p>
            <a:pPr>
              <a:defRPr/>
            </a:pPr>
            <a:fld id="{8145289B-E2F9-C54A-889A-F9C2F5CFF8A4}" type="slidenum">
              <a:rPr lang="en-US"/>
              <a:pPr>
                <a:defRPr/>
              </a:pPr>
              <a:t>‹#›</a:t>
            </a:fld>
            <a:endParaRPr lang="en-US"/>
          </a:p>
        </p:txBody>
      </p:sp>
      <p:sp>
        <p:nvSpPr>
          <p:cNvPr id="68615"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7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313" indent="-3413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5813" indent="-227013"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371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457200" y="992188"/>
            <a:ext cx="8153400" cy="1600200"/>
            <a:chOff x="288" y="625"/>
            <a:chExt cx="5136" cy="1008"/>
          </a:xfrm>
        </p:grpSpPr>
        <p:sp>
          <p:nvSpPr>
            <p:cNvPr id="7066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7065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b" anchorCtr="0" compatLnSpc="1">
            <a:prstTxWarp prst="textNoShape">
              <a:avLst/>
            </a:prstTxWarp>
          </a:bodyPr>
          <a:lstStyle/>
          <a:p>
            <a:pPr lvl="0"/>
            <a:r>
              <a:rPr lang="en-US"/>
              <a:t>Click to edit Master title style</a:t>
            </a:r>
          </a:p>
        </p:txBody>
      </p:sp>
      <p:sp>
        <p:nvSpPr>
          <p:cNvPr id="7066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CC"/>
                </a:solidFill>
                <a:latin typeface="Arial" charset="0"/>
                <a:ea typeface="MS PGothic" charset="0"/>
                <a:cs typeface="MS PGothic" charset="0"/>
              </a:defRPr>
            </a:lvl1pPr>
          </a:lstStyle>
          <a:p>
            <a:pPr>
              <a:defRPr/>
            </a:pPr>
            <a:fld id="{7973522E-A9F3-7A49-82F4-FB84D8A552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73" r:id="rId1"/>
    <p:sldLayoutId id="2147485838" r:id="rId2"/>
    <p:sldLayoutId id="2147485839" r:id="rId3"/>
    <p:sldLayoutId id="2147485840" r:id="rId4"/>
    <p:sldLayoutId id="2147485841" r:id="rId5"/>
    <p:sldLayoutId id="2147485842" r:id="rId6"/>
    <p:sldLayoutId id="2147485843" r:id="rId7"/>
    <p:sldLayoutId id="2147485844" r:id="rId8"/>
    <p:sldLayoutId id="2147485845" r:id="rId9"/>
    <p:sldLayoutId id="2147485846" r:id="rId10"/>
    <p:sldLayoutId id="2147485847" r:id="rId11"/>
    <p:sldLayoutId id="2147485848"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Geneva"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5pPr>
      <a:lvl6pPr marL="457039" algn="r" rtl="0" fontAlgn="base">
        <a:spcBef>
          <a:spcPct val="0"/>
        </a:spcBef>
        <a:spcAft>
          <a:spcPct val="0"/>
        </a:spcAft>
        <a:defRPr sz="4400" i="1">
          <a:solidFill>
            <a:schemeClr val="tx2"/>
          </a:solidFill>
          <a:latin typeface="Times New Roman" charset="0"/>
        </a:defRPr>
      </a:lvl6pPr>
      <a:lvl7pPr marL="914079" algn="r" rtl="0" fontAlgn="base">
        <a:spcBef>
          <a:spcPct val="0"/>
        </a:spcBef>
        <a:spcAft>
          <a:spcPct val="0"/>
        </a:spcAft>
        <a:defRPr sz="4400" i="1">
          <a:solidFill>
            <a:schemeClr val="tx2"/>
          </a:solidFill>
          <a:latin typeface="Times New Roman" charset="0"/>
        </a:defRPr>
      </a:lvl7pPr>
      <a:lvl8pPr marL="1371119" algn="r" rtl="0" fontAlgn="base">
        <a:spcBef>
          <a:spcPct val="0"/>
        </a:spcBef>
        <a:spcAft>
          <a:spcPct val="0"/>
        </a:spcAft>
        <a:defRPr sz="4400" i="1">
          <a:solidFill>
            <a:schemeClr val="tx2"/>
          </a:solidFill>
          <a:latin typeface="Times New Roman" charset="0"/>
        </a:defRPr>
      </a:lvl8pPr>
      <a:lvl9pPr marL="1828159" algn="r" rtl="0" fontAlgn="base">
        <a:spcBef>
          <a:spcPct val="0"/>
        </a:spcBef>
        <a:spcAft>
          <a:spcPct val="0"/>
        </a:spcAft>
        <a:defRPr sz="4400" i="1">
          <a:solidFill>
            <a:schemeClr val="tx2"/>
          </a:solidFill>
          <a:latin typeface="Times New Roman" charset="0"/>
        </a:defRPr>
      </a:lvl9pPr>
    </p:titleStyle>
    <p:bodyStyle>
      <a:lvl1pPr marL="341313" indent="-341313"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Geneva" charset="-128"/>
        </a:defRPr>
      </a:lvl1pPr>
      <a:lvl2pPr marL="741363" indent="-284163"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1413" indent="-227013"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pitchFamily="34" charset="-128"/>
        </a:defRPr>
      </a:lvl3pPr>
      <a:lvl4pPr marL="15986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3718" indent="-228519" algn="l" rtl="0" fontAlgn="base">
        <a:spcBef>
          <a:spcPct val="20000"/>
        </a:spcBef>
        <a:spcAft>
          <a:spcPct val="0"/>
        </a:spcAft>
        <a:buClr>
          <a:schemeClr val="tx2"/>
        </a:buClr>
        <a:buChar char="•"/>
        <a:defRPr sz="2000">
          <a:solidFill>
            <a:schemeClr val="tx1"/>
          </a:solidFill>
          <a:latin typeface="+mn-lt"/>
          <a:ea typeface="Geneva" charset="-128"/>
        </a:defRPr>
      </a:lvl6pPr>
      <a:lvl7pPr marL="2970758" indent="-228519" algn="l" rtl="0" fontAlgn="base">
        <a:spcBef>
          <a:spcPct val="20000"/>
        </a:spcBef>
        <a:spcAft>
          <a:spcPct val="0"/>
        </a:spcAft>
        <a:buClr>
          <a:schemeClr val="tx2"/>
        </a:buClr>
        <a:buChar char="•"/>
        <a:defRPr sz="2000">
          <a:solidFill>
            <a:schemeClr val="tx1"/>
          </a:solidFill>
          <a:latin typeface="+mn-lt"/>
          <a:ea typeface="Geneva" charset="-128"/>
        </a:defRPr>
      </a:lvl7pPr>
      <a:lvl8pPr marL="3427797" indent="-228519" algn="l" rtl="0" fontAlgn="base">
        <a:spcBef>
          <a:spcPct val="20000"/>
        </a:spcBef>
        <a:spcAft>
          <a:spcPct val="0"/>
        </a:spcAft>
        <a:buClr>
          <a:schemeClr val="tx2"/>
        </a:buClr>
        <a:buChar char="•"/>
        <a:defRPr sz="2000">
          <a:solidFill>
            <a:schemeClr val="tx1"/>
          </a:solidFill>
          <a:latin typeface="+mn-lt"/>
          <a:ea typeface="Geneva" charset="-128"/>
        </a:defRPr>
      </a:lvl8pPr>
      <a:lvl9pPr marL="3884837" indent="-22851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latin typeface="Arial" charset="0"/>
                <a:ea typeface="MS PGothic" charset="0"/>
                <a:cs typeface="MS PGothic" charset="0"/>
              </a:defRPr>
            </a:lvl1pPr>
          </a:lstStyle>
          <a:p>
            <a:pPr>
              <a:defRPr/>
            </a:pPr>
            <a:fld id="{98A98AEE-3FBE-CA45-8A31-94C3CA7E3A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4"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charset="0"/>
        </a:defRPr>
      </a:lvl6pPr>
      <a:lvl7pPr marL="914079" algn="ctr" rtl="0" fontAlgn="base">
        <a:spcBef>
          <a:spcPct val="0"/>
        </a:spcBef>
        <a:spcAft>
          <a:spcPct val="0"/>
        </a:spcAft>
        <a:defRPr sz="4400">
          <a:solidFill>
            <a:schemeClr val="tx2"/>
          </a:solidFill>
          <a:latin typeface="Arial" charset="0"/>
        </a:defRPr>
      </a:lvl7pPr>
      <a:lvl8pPr marL="1371119" algn="ctr" rtl="0" fontAlgn="base">
        <a:spcBef>
          <a:spcPct val="0"/>
        </a:spcBef>
        <a:spcAft>
          <a:spcPct val="0"/>
        </a:spcAft>
        <a:defRPr sz="4400">
          <a:solidFill>
            <a:schemeClr val="tx2"/>
          </a:solidFill>
          <a:latin typeface="Arial" charset="0"/>
        </a:defRPr>
      </a:lvl8pPr>
      <a:lvl9pPr marL="1828159"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spcBef>
                <a:spcPct val="50000"/>
              </a:spcBef>
              <a:defRPr sz="1400">
                <a:latin typeface="Times New Roman" charset="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lgn="ctr">
              <a:spcBef>
                <a:spcPct val="50000"/>
              </a:spcBef>
              <a:defRPr sz="1400">
                <a:latin typeface="Times New Roman" charset="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C21BE620-4619-FF44-BC42-73EB71DCE8C7}"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67" r:id="rId1"/>
    <p:sldLayoutId id="2147485802" r:id="rId2"/>
    <p:sldLayoutId id="2147485803" r:id="rId3"/>
    <p:sldLayoutId id="2147485804" r:id="rId4"/>
    <p:sldLayoutId id="2147485805" r:id="rId5"/>
    <p:sldLayoutId id="2147485806" r:id="rId6"/>
    <p:sldLayoutId id="2147485807" r:id="rId7"/>
    <p:sldLayoutId id="2147485808" r:id="rId8"/>
    <p:sldLayoutId id="2147485809" r:id="rId9"/>
    <p:sldLayoutId id="2147485810" r:id="rId10"/>
    <p:sldLayoutId id="21474858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MS PGothic" charset="0"/>
        </a:defRPr>
      </a:lvl1pPr>
      <a:lvl2pPr marL="741363" indent="-284163" algn="l" rtl="0" eaLnBrk="0" fontAlgn="base" hangingPunct="0">
        <a:spcBef>
          <a:spcPct val="20000"/>
        </a:spcBef>
        <a:spcAft>
          <a:spcPct val="0"/>
        </a:spcAft>
        <a:buSzPct val="95000"/>
        <a:buChar char="–"/>
        <a:defRPr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0" y="0"/>
            <a:ext cx="8478838" cy="6173788"/>
            <a:chOff x="0" y="0"/>
            <a:chExt cx="5341" cy="3889"/>
          </a:xfrm>
        </p:grpSpPr>
        <p:sp>
          <p:nvSpPr>
            <p:cNvPr id="86024"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6025"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6026"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6027"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lvl1pPr algn="r">
              <a:spcBef>
                <a:spcPct val="50000"/>
              </a:spcBef>
              <a:defRPr sz="1400">
                <a:solidFill>
                  <a:srgbClr val="FFFFFF"/>
                </a:solidFill>
                <a:ea typeface="MS PGothic" charset="0"/>
                <a:cs typeface="MS PGothic" charset="0"/>
              </a:defRPr>
            </a:lvl1pPr>
          </a:lstStyle>
          <a:p>
            <a:pPr>
              <a:defRPr/>
            </a:pPr>
            <a:fld id="{6E14584B-3CDF-DE44-B0BA-89321A998CFD}"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75"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5pPr>
      <a:lvl6pPr marL="4570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07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11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15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1313" indent="-341313"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1363" indent="-284163"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1413" indent="-227013"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598613" indent="-227013"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5813" indent="-227013"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3718" indent="-22851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0758" indent="-22851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7797" indent="-22851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4837" indent="-22851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876" r:id="rId1"/>
  </p:sldLayoutIdLst>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0413" y="6559550"/>
            <a:ext cx="877887" cy="223838"/>
          </a:xfrm>
          <a:prstGeom prst="rect">
            <a:avLst/>
          </a:prstGeom>
          <a:noFill/>
          <a:ln w="9525">
            <a:noFill/>
            <a:round/>
            <a:headEnd/>
            <a:tailEnd/>
          </a:ln>
          <a:effectLst/>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 </a:t>
            </a:r>
            <a:r>
              <a:rPr lang="en-GB" sz="900" b="1" smtClean="0">
                <a:solidFill>
                  <a:srgbClr val="FFFFFF"/>
                </a:solidFill>
                <a:latin typeface="Arial" charset="0"/>
              </a:rPr>
              <a:t>2006</a:t>
            </a:r>
            <a:r>
              <a:rPr lang="en-GB" sz="800" b="1" smtClean="0">
                <a:solidFill>
                  <a:srgbClr val="FFFFFF"/>
                </a:solidFill>
                <a:latin typeface="Arial" charset="0"/>
              </a:rPr>
              <a:t> TBBMI</a:t>
            </a:r>
          </a:p>
        </p:txBody>
      </p:sp>
      <p:sp>
        <p:nvSpPr>
          <p:cNvPr id="102404" name="Rectangle 3"/>
          <p:cNvSpPr>
            <a:spLocks noChangeArrowheads="1"/>
          </p:cNvSpPr>
          <p:nvPr/>
        </p:nvSpPr>
        <p:spPr bwMode="auto">
          <a:xfrm>
            <a:off x="7940675" y="6542088"/>
            <a:ext cx="5937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102405" name="Rectangle 4"/>
          <p:cNvSpPr>
            <a:spLocks noChangeArrowheads="1"/>
          </p:cNvSpPr>
          <p:nvPr/>
        </p:nvSpPr>
        <p:spPr bwMode="auto">
          <a:xfrm>
            <a:off x="119063" y="106363"/>
            <a:ext cx="40608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83" tIns="45541" rIns="91083" bIns="45541">
            <a:spAutoFit/>
          </a:bodyPr>
          <a:lstStyle/>
          <a:p>
            <a:pPr algn="ctr" defTabSz="407988" eaLnBrk="0" hangingPunct="0">
              <a:lnSpc>
                <a:spcPct val="125000"/>
              </a:lnSpc>
              <a:spcBef>
                <a:spcPts val="1350"/>
              </a:spcBef>
              <a:buClr>
                <a:srgbClr val="FFFF00"/>
              </a:buClr>
              <a:buSzPct val="100000"/>
              <a:buFont typeface="Helvetica"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2200" b="1">
                <a:solidFill>
                  <a:srgbClr val="FFFF00"/>
                </a:solidFill>
                <a:latin typeface="Arial" charset="0"/>
                <a:ea typeface="MS Gothic" charset="0"/>
                <a:cs typeface="MS Gothic" charset="0"/>
              </a:rPr>
              <a:t>ĐEM CÁC SÁCH </a:t>
            </a:r>
          </a:p>
          <a:p>
            <a:pPr algn="ctr" defTabSz="407988" eaLnBrk="0" hangingPunct="0">
              <a:lnSpc>
                <a:spcPct val="125000"/>
              </a:lnSpc>
              <a:spcBef>
                <a:spcPts val="1350"/>
              </a:spcBef>
              <a:buClr>
                <a:srgbClr val="FFFF00"/>
              </a:buClr>
              <a:buSzPct val="100000"/>
              <a:buFont typeface="Helvetica"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2200" b="1">
                <a:solidFill>
                  <a:srgbClr val="FFFF00"/>
                </a:solidFill>
                <a:latin typeface="Arial" charset="0"/>
                <a:ea typeface="MS Gothic" charset="0"/>
                <a:cs typeface="MS Gothic" charset="0"/>
              </a:rPr>
              <a:t>TÂN ƯỚC LẠI CÙNG NHAU</a:t>
            </a:r>
          </a:p>
        </p:txBody>
      </p:sp>
      <p:sp>
        <p:nvSpPr>
          <p:cNvPr id="6" name="Rectangle 5"/>
          <p:cNvSpPr/>
          <p:nvPr/>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1031" name="TextBox 6"/>
          <p:cNvSpPr txBox="1">
            <a:spLocks noChangeArrowheads="1"/>
          </p:cNvSpPr>
          <p:nvPr/>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102408"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9" name="Text Box 6"/>
          <p:cNvSpPr txBox="1">
            <a:spLocks noChangeArrowheads="1"/>
          </p:cNvSpPr>
          <p:nvPr/>
        </p:nvSpPr>
        <p:spPr bwMode="auto">
          <a:xfrm>
            <a:off x="766763" y="6556375"/>
            <a:ext cx="820737"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102410" name="Rectangle 16"/>
          <p:cNvSpPr>
            <a:spLocks noChangeArrowheads="1"/>
          </p:cNvSpPr>
          <p:nvPr/>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1035" name="TextBox 10"/>
          <p:cNvSpPr txBox="1">
            <a:spLocks noChangeArrowheads="1"/>
          </p:cNvSpPr>
          <p:nvPr/>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Tree>
  </p:cSld>
  <p:clrMap bg1="lt1" tx1="dk1" bg2="lt2" tx2="dk2" accent1="accent1" accent2="accent2" accent3="accent3" accent4="accent4" accent5="accent5" accent6="accent6" hlink="hlink" folHlink="folHlink"/>
  <p:sldLayoutIdLst>
    <p:sldLayoutId id="2147485877" r:id="rId1"/>
    <p:sldLayoutId id="2147485878" r:id="rId2"/>
    <p:sldLayoutId id="2147485861" r:id="rId3"/>
    <p:sldLayoutId id="2147485862" r:id="rId4"/>
    <p:sldLayoutId id="2147485863" r:id="rId5"/>
    <p:sldLayoutId id="2147485864" r:id="rId6"/>
    <p:sldLayoutId id="2147485879" r:id="rId7"/>
    <p:sldLayoutId id="2147485880" r:id="rId8"/>
    <p:sldLayoutId id="2147485881" r:id="rId9"/>
    <p:sldLayoutId id="2147485882" r:id="rId10"/>
    <p:sldLayoutId id="2147485883" r:id="rId11"/>
  </p:sldLayoutIdLst>
  <p:timing>
    <p:tnLst>
      <p:par>
        <p:cTn xmlns:p14="http://schemas.microsoft.com/office/powerpoint/2010/main" id="1" dur="indefinite" restart="never" nodeType="tmRoot"/>
      </p:par>
    </p:tnLst>
  </p:timing>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S Gothic" charset="0"/>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5pPr>
      <a:lvl6pPr marL="410195"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6pPr>
      <a:lvl7pPr marL="820391"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7pPr>
      <a:lvl8pPr marL="1230586"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8pPr>
      <a:lvl9pPr marL="1640781"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S Gothic" charset="0"/>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S Gothic" charset="0"/>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S Gothic" charset="0"/>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5pPr>
      <a:lvl6pPr marL="2439808"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6pPr>
      <a:lvl7pPr marL="2850003"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7pPr>
      <a:lvl8pPr marL="3260199"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8pPr>
      <a:lvl9pPr marL="3670395"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9pPr>
    </p:bodyStyle>
    <p:otherStyle>
      <a:defPPr>
        <a:defRPr lang="en-US"/>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912813"/>
            <a:endParaRPr lang="en-US" sz="1800">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9pPr>
          </a:lstStyle>
          <a:p>
            <a:pPr algn="ctr" defTabSz="913758" eaLnBrk="1" fontAlgn="auto" hangingPunct="1">
              <a:spcBef>
                <a:spcPts val="500"/>
              </a:spcBef>
              <a:spcAft>
                <a:spcPts val="0"/>
              </a:spcAft>
              <a:buClr>
                <a:srgbClr val="FFFFFF"/>
              </a:buClr>
              <a:buFont typeface="Arial" charset="0"/>
              <a:buNone/>
              <a:defRPr/>
            </a:pPr>
            <a:r>
              <a:rPr lang="en-GB" sz="800" b="1" smtClean="0">
                <a:solidFill>
                  <a:srgbClr val="FFFFFF"/>
                </a:solidFill>
                <a:latin typeface="Arial" charset="0"/>
                <a:ea typeface="MS Gothic" charset="0"/>
                <a:cs typeface="MS Gothic" charset="0"/>
              </a:rPr>
              <a:t>© </a:t>
            </a:r>
            <a:r>
              <a:rPr lang="en-GB" sz="900" b="1" smtClean="0">
                <a:solidFill>
                  <a:srgbClr val="FFFFFF"/>
                </a:solidFill>
                <a:latin typeface="Arial" charset="0"/>
                <a:ea typeface="MS Gothic" charset="0"/>
                <a:cs typeface="MS Gothic" charset="0"/>
              </a:rPr>
              <a:t>2006</a:t>
            </a:r>
            <a:r>
              <a:rPr lang="en-GB" sz="800" b="1" smtClean="0">
                <a:solidFill>
                  <a:srgbClr val="FFFFFF"/>
                </a:solidFill>
                <a:latin typeface="Arial" charset="0"/>
                <a:ea typeface="MS Gothic" charset="0"/>
                <a:cs typeface="MS Gothic" charset="0"/>
              </a:rPr>
              <a:t> TBBMI</a:t>
            </a:r>
          </a:p>
        </p:txBody>
      </p:sp>
      <p:sp>
        <p:nvSpPr>
          <p:cNvPr id="11059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912813">
              <a:buClr>
                <a:srgbClr val="FFFFFF"/>
              </a:buClr>
              <a:buFont typeface="Comic Sans MS"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sz="900" b="1">
                <a:solidFill>
                  <a:srgbClr val="FFFFFF"/>
                </a:solidFill>
                <a:latin typeface="Comic Sans MS" charset="0"/>
                <a:ea typeface="MS Gothic" charset="0"/>
                <a:cs typeface="MS Gothic" charset="0"/>
              </a:rPr>
              <a:t>9.65.08.</a:t>
            </a:r>
          </a:p>
        </p:txBody>
      </p:sp>
      <p:sp>
        <p:nvSpPr>
          <p:cNvPr id="110597" name="Rectangle 4"/>
          <p:cNvSpPr>
            <a:spLocks noChangeArrowheads="1"/>
          </p:cNvSpPr>
          <p:nvPr/>
        </p:nvSpPr>
        <p:spPr bwMode="auto">
          <a:xfrm>
            <a:off x="461963" y="106363"/>
            <a:ext cx="40608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p>
            <a:pPr defTabSz="912813">
              <a:lnSpc>
                <a:spcPct val="125000"/>
              </a:lnSpc>
              <a:spcBef>
                <a:spcPts val="1350"/>
              </a:spcBef>
              <a:buClr>
                <a:srgbClr val="FFFF00"/>
              </a:buClr>
              <a:buFont typeface="Helvetica"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sz="1800"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884" r:id="rId1"/>
  </p:sldLayoutIdLst>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S PGothic" pitchFamily="34" charset="-128"/>
          <a:cs typeface="+mj-cs"/>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S PGothic" pitchFamily="34" charset="-128"/>
          <a:cs typeface="+mn-cs"/>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a:defRPr/>
            </a:pPr>
            <a:fld id="{2D13A393-CD7F-0D4B-B065-388C18699D3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86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3F64F96A-2315-C548-81F8-53F5E84ABC49}" type="datetimeFigureOut">
              <a:rPr lang="en-US"/>
              <a:pPr>
                <a:defRPr/>
              </a:pPr>
              <a:t>23/7/15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CF09F414-70A5-FC4D-9AEE-9A70A9FD1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 id="2147485896"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0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6BB40EC4-E155-CD4E-A0EE-57212808E226}" type="datetimeFigureOut">
              <a:rPr lang="en-US"/>
              <a:pPr>
                <a:defRPr/>
              </a:pPr>
              <a:t>23/7/15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5A601E7E-36CF-D840-8C1E-887A609F9E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97" r:id="rId1"/>
    <p:sldLayoutId id="2147485898" r:id="rId2"/>
    <p:sldLayoutId id="2147485899" r:id="rId3"/>
    <p:sldLayoutId id="2147485900" r:id="rId4"/>
    <p:sldLayoutId id="2147485901" r:id="rId5"/>
    <p:sldLayoutId id="2147485902" r:id="rId6"/>
    <p:sldLayoutId id="2147485903" r:id="rId7"/>
    <p:sldLayoutId id="2147485904" r:id="rId8"/>
    <p:sldLayoutId id="2147485905" r:id="rId9"/>
    <p:sldLayoutId id="2147485906" r:id="rId10"/>
    <p:sldLayoutId id="214748590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a:defRPr/>
            </a:pPr>
            <a:fld id="{C6C29CEA-2561-EB46-A7BD-93A8F63EC1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81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457200" y="992188"/>
            <a:ext cx="8153400" cy="1600200"/>
            <a:chOff x="288" y="625"/>
            <a:chExt cx="5136" cy="1008"/>
          </a:xfrm>
        </p:grpSpPr>
        <p:sp>
          <p:nvSpPr>
            <p:cNvPr id="276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76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76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76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276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b" anchorCtr="0" compatLnSpc="1">
            <a:prstTxWarp prst="textNoShape">
              <a:avLst/>
            </a:prstTxWarp>
          </a:bodyPr>
          <a:lstStyle/>
          <a:p>
            <a:pPr lvl="0"/>
            <a:r>
              <a:rPr lang="en-US"/>
              <a:t>Click to edit Master title style</a:t>
            </a:r>
          </a:p>
        </p:txBody>
      </p:sp>
      <p:sp>
        <p:nvSpPr>
          <p:cNvPr id="276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CC"/>
                </a:solidFill>
                <a:latin typeface="Arial" charset="0"/>
                <a:ea typeface="MS PGothic" charset="0"/>
                <a:cs typeface="MS PGothic" charset="0"/>
              </a:defRPr>
            </a:lvl1pPr>
          </a:lstStyle>
          <a:p>
            <a:pPr>
              <a:defRPr/>
            </a:pPr>
            <a:fld id="{E7812FF3-61DD-DA4A-8012-EC0FDEE535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8"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Geneva"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5pPr>
      <a:lvl6pPr marL="457039" algn="r" rtl="0" fontAlgn="base">
        <a:spcBef>
          <a:spcPct val="0"/>
        </a:spcBef>
        <a:spcAft>
          <a:spcPct val="0"/>
        </a:spcAft>
        <a:defRPr sz="4400" i="1">
          <a:solidFill>
            <a:schemeClr val="tx2"/>
          </a:solidFill>
          <a:latin typeface="Times New Roman" charset="0"/>
        </a:defRPr>
      </a:lvl6pPr>
      <a:lvl7pPr marL="914079" algn="r" rtl="0" fontAlgn="base">
        <a:spcBef>
          <a:spcPct val="0"/>
        </a:spcBef>
        <a:spcAft>
          <a:spcPct val="0"/>
        </a:spcAft>
        <a:defRPr sz="4400" i="1">
          <a:solidFill>
            <a:schemeClr val="tx2"/>
          </a:solidFill>
          <a:latin typeface="Times New Roman" charset="0"/>
        </a:defRPr>
      </a:lvl7pPr>
      <a:lvl8pPr marL="1371119" algn="r" rtl="0" fontAlgn="base">
        <a:spcBef>
          <a:spcPct val="0"/>
        </a:spcBef>
        <a:spcAft>
          <a:spcPct val="0"/>
        </a:spcAft>
        <a:defRPr sz="4400" i="1">
          <a:solidFill>
            <a:schemeClr val="tx2"/>
          </a:solidFill>
          <a:latin typeface="Times New Roman" charset="0"/>
        </a:defRPr>
      </a:lvl8pPr>
      <a:lvl9pPr marL="1828159" algn="r" rtl="0" fontAlgn="base">
        <a:spcBef>
          <a:spcPct val="0"/>
        </a:spcBef>
        <a:spcAft>
          <a:spcPct val="0"/>
        </a:spcAft>
        <a:defRPr sz="4400" i="1">
          <a:solidFill>
            <a:schemeClr val="tx2"/>
          </a:solidFill>
          <a:latin typeface="Times New Roman" charset="0"/>
        </a:defRPr>
      </a:lvl9pPr>
    </p:titleStyle>
    <p:bodyStyle>
      <a:lvl1pPr marL="341313" indent="-341313"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Geneva" charset="-128"/>
        </a:defRPr>
      </a:lvl1pPr>
      <a:lvl2pPr marL="741363" indent="-284163"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1413" indent="-227013"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pitchFamily="34" charset="-128"/>
        </a:defRPr>
      </a:lvl3pPr>
      <a:lvl4pPr marL="15986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3718" indent="-228519" algn="l" rtl="0" fontAlgn="base">
        <a:spcBef>
          <a:spcPct val="20000"/>
        </a:spcBef>
        <a:spcAft>
          <a:spcPct val="0"/>
        </a:spcAft>
        <a:buClr>
          <a:schemeClr val="tx2"/>
        </a:buClr>
        <a:buChar char="•"/>
        <a:defRPr sz="2000">
          <a:solidFill>
            <a:schemeClr val="tx1"/>
          </a:solidFill>
          <a:latin typeface="+mn-lt"/>
          <a:ea typeface="Geneva" charset="-128"/>
        </a:defRPr>
      </a:lvl6pPr>
      <a:lvl7pPr marL="2970758" indent="-228519" algn="l" rtl="0" fontAlgn="base">
        <a:spcBef>
          <a:spcPct val="20000"/>
        </a:spcBef>
        <a:spcAft>
          <a:spcPct val="0"/>
        </a:spcAft>
        <a:buClr>
          <a:schemeClr val="tx2"/>
        </a:buClr>
        <a:buChar char="•"/>
        <a:defRPr sz="2000">
          <a:solidFill>
            <a:schemeClr val="tx1"/>
          </a:solidFill>
          <a:latin typeface="+mn-lt"/>
          <a:ea typeface="Geneva" charset="-128"/>
        </a:defRPr>
      </a:lvl7pPr>
      <a:lvl8pPr marL="3427797" indent="-228519" algn="l" rtl="0" fontAlgn="base">
        <a:spcBef>
          <a:spcPct val="20000"/>
        </a:spcBef>
        <a:spcAft>
          <a:spcPct val="0"/>
        </a:spcAft>
        <a:buClr>
          <a:schemeClr val="tx2"/>
        </a:buClr>
        <a:buChar char="•"/>
        <a:defRPr sz="2000">
          <a:solidFill>
            <a:schemeClr val="tx1"/>
          </a:solidFill>
          <a:latin typeface="+mn-lt"/>
          <a:ea typeface="Geneva" charset="-128"/>
        </a:defRPr>
      </a:lvl8pPr>
      <a:lvl9pPr marL="3884837" indent="-22851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457200" y="992188"/>
            <a:ext cx="8153400" cy="1600200"/>
            <a:chOff x="288" y="625"/>
            <a:chExt cx="5136" cy="1008"/>
          </a:xfrm>
        </p:grpSpPr>
        <p:sp>
          <p:nvSpPr>
            <p:cNvPr id="409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09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09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09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MS PGothic" charset="0"/>
                <a:cs typeface="MS PGothic" charset="0"/>
              </a:endParaRPr>
            </a:p>
          </p:txBody>
        </p:sp>
      </p:grpSp>
      <p:sp>
        <p:nvSpPr>
          <p:cNvPr id="409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b" anchorCtr="0" compatLnSpc="1">
            <a:prstTxWarp prst="textNoShape">
              <a:avLst/>
            </a:prstTxWarp>
          </a:bodyPr>
          <a:lstStyle/>
          <a:p>
            <a:pPr lvl="0"/>
            <a:r>
              <a:rPr lang="en-US"/>
              <a:t>Click to edit Master title style</a:t>
            </a:r>
          </a:p>
        </p:txBody>
      </p:sp>
      <p:sp>
        <p:nvSpPr>
          <p:cNvPr id="409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CC"/>
                </a:solidFill>
                <a:latin typeface="Arial" pitchFamily="34" charset="0"/>
                <a:ea typeface="MS PGothic" pitchFamily="34" charset="-128"/>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CC"/>
                </a:solidFill>
                <a:latin typeface="Arial" pitchFamily="34" charset="0"/>
                <a:ea typeface="MS PGothic" pitchFamily="34" charset="-128"/>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CC"/>
                </a:solidFill>
                <a:latin typeface="Arial" charset="0"/>
                <a:ea typeface="MS PGothic" charset="0"/>
                <a:cs typeface="MS PGothic" charset="0"/>
              </a:defRPr>
            </a:lvl1pPr>
          </a:lstStyle>
          <a:p>
            <a:pPr>
              <a:defRPr/>
            </a:pPr>
            <a:fld id="{013F063B-7F31-D04A-A7BB-1D4077495B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9" r:id="rId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Geneva"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5pPr>
      <a:lvl6pPr marL="457039" algn="r" rtl="0" fontAlgn="base">
        <a:spcBef>
          <a:spcPct val="0"/>
        </a:spcBef>
        <a:spcAft>
          <a:spcPct val="0"/>
        </a:spcAft>
        <a:defRPr sz="4400" i="1">
          <a:solidFill>
            <a:schemeClr val="tx2"/>
          </a:solidFill>
          <a:latin typeface="Times New Roman" charset="0"/>
        </a:defRPr>
      </a:lvl6pPr>
      <a:lvl7pPr marL="914079" algn="r" rtl="0" fontAlgn="base">
        <a:spcBef>
          <a:spcPct val="0"/>
        </a:spcBef>
        <a:spcAft>
          <a:spcPct val="0"/>
        </a:spcAft>
        <a:defRPr sz="4400" i="1">
          <a:solidFill>
            <a:schemeClr val="tx2"/>
          </a:solidFill>
          <a:latin typeface="Times New Roman" charset="0"/>
        </a:defRPr>
      </a:lvl7pPr>
      <a:lvl8pPr marL="1371119" algn="r" rtl="0" fontAlgn="base">
        <a:spcBef>
          <a:spcPct val="0"/>
        </a:spcBef>
        <a:spcAft>
          <a:spcPct val="0"/>
        </a:spcAft>
        <a:defRPr sz="4400" i="1">
          <a:solidFill>
            <a:schemeClr val="tx2"/>
          </a:solidFill>
          <a:latin typeface="Times New Roman" charset="0"/>
        </a:defRPr>
      </a:lvl8pPr>
      <a:lvl9pPr marL="1828159" algn="r" rtl="0" fontAlgn="base">
        <a:spcBef>
          <a:spcPct val="0"/>
        </a:spcBef>
        <a:spcAft>
          <a:spcPct val="0"/>
        </a:spcAft>
        <a:defRPr sz="4400" i="1">
          <a:solidFill>
            <a:schemeClr val="tx2"/>
          </a:solidFill>
          <a:latin typeface="Times New Roman" charset="0"/>
        </a:defRPr>
      </a:lvl9pPr>
    </p:titleStyle>
    <p:bodyStyle>
      <a:lvl1pPr marL="341313" indent="-341313"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Geneva" charset="-128"/>
        </a:defRPr>
      </a:lvl1pPr>
      <a:lvl2pPr marL="741363" indent="-284163"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1413" indent="-227013"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pitchFamily="34" charset="-128"/>
        </a:defRPr>
      </a:lvl3pPr>
      <a:lvl4pPr marL="15986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3718" indent="-228519" algn="l" rtl="0" fontAlgn="base">
        <a:spcBef>
          <a:spcPct val="20000"/>
        </a:spcBef>
        <a:spcAft>
          <a:spcPct val="0"/>
        </a:spcAft>
        <a:buClr>
          <a:schemeClr val="tx2"/>
        </a:buClr>
        <a:buChar char="•"/>
        <a:defRPr sz="2000">
          <a:solidFill>
            <a:schemeClr val="tx1"/>
          </a:solidFill>
          <a:latin typeface="+mn-lt"/>
          <a:ea typeface="Geneva" charset="-128"/>
        </a:defRPr>
      </a:lvl6pPr>
      <a:lvl7pPr marL="2970758" indent="-228519" algn="l" rtl="0" fontAlgn="base">
        <a:spcBef>
          <a:spcPct val="20000"/>
        </a:spcBef>
        <a:spcAft>
          <a:spcPct val="0"/>
        </a:spcAft>
        <a:buClr>
          <a:schemeClr val="tx2"/>
        </a:buClr>
        <a:buChar char="•"/>
        <a:defRPr sz="2000">
          <a:solidFill>
            <a:schemeClr val="tx1"/>
          </a:solidFill>
          <a:latin typeface="+mn-lt"/>
          <a:ea typeface="Geneva" charset="-128"/>
        </a:defRPr>
      </a:lvl7pPr>
      <a:lvl8pPr marL="3427797" indent="-228519" algn="l" rtl="0" fontAlgn="base">
        <a:spcBef>
          <a:spcPct val="20000"/>
        </a:spcBef>
        <a:spcAft>
          <a:spcPct val="0"/>
        </a:spcAft>
        <a:buClr>
          <a:schemeClr val="tx2"/>
        </a:buClr>
        <a:buChar char="•"/>
        <a:defRPr sz="2000">
          <a:solidFill>
            <a:schemeClr val="tx1"/>
          </a:solidFill>
          <a:latin typeface="+mn-lt"/>
          <a:ea typeface="Geneva" charset="-128"/>
        </a:defRPr>
      </a:lvl8pPr>
      <a:lvl9pPr marL="3884837" indent="-22851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b" anchorCtr="0" compatLnSpc="1">
            <a:prstTxWarp prst="textNoShape">
              <a:avLst/>
            </a:prstTxWarp>
          </a:bodyPr>
          <a:lstStyle/>
          <a:p>
            <a:pPr lvl="0"/>
            <a:r>
              <a:rPr lang="en-US"/>
              <a:t>Click to edit Master title style</a:t>
            </a:r>
          </a:p>
        </p:txBody>
      </p:sp>
      <p:sp>
        <p:nvSpPr>
          <p:cNvPr id="43013"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eaLnBrk="0" hangingPunct="0">
              <a:defRPr sz="1400">
                <a:solidFill>
                  <a:srgbClr val="212164"/>
                </a:solidFill>
                <a:latin typeface="Arial" pitchFamily="34" charset="0"/>
                <a:ea typeface="MS PGothic" pitchFamily="34" charset="-128"/>
                <a:cs typeface="+mn-cs"/>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algn="ctr" eaLnBrk="0" hangingPunct="0">
              <a:defRPr sz="1400">
                <a:solidFill>
                  <a:srgbClr val="212164"/>
                </a:solidFill>
                <a:latin typeface="Arial" pitchFamily="34" charset="0"/>
                <a:ea typeface="MS PGothic" pitchFamily="34" charset="-128"/>
                <a:cs typeface="+mn-cs"/>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algn="r" eaLnBrk="0" hangingPunct="0">
              <a:defRPr sz="1400">
                <a:solidFill>
                  <a:srgbClr val="212164"/>
                </a:solidFill>
                <a:latin typeface="Arial" charset="0"/>
                <a:ea typeface="MS PGothic" charset="0"/>
                <a:cs typeface="MS PGothic" charset="0"/>
              </a:defRPr>
            </a:lvl1pPr>
          </a:lstStyle>
          <a:p>
            <a:pPr>
              <a:defRPr/>
            </a:pPr>
            <a:fld id="{EAE5902C-A476-0D41-98CB-62939E7CF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0" r:id="rId1"/>
  </p:sldLayoutIdLst>
  <p:txStyles>
    <p:titleStyle>
      <a:lvl1pPr algn="ctr" rtl="0" eaLnBrk="0" fontAlgn="base" hangingPunct="0">
        <a:spcBef>
          <a:spcPct val="0"/>
        </a:spcBef>
        <a:spcAft>
          <a:spcPct val="0"/>
        </a:spcAft>
        <a:defRPr kumimoji="1" sz="4400" b="1">
          <a:solidFill>
            <a:schemeClr val="tx1"/>
          </a:solidFill>
          <a:latin typeface="+mj-lt"/>
          <a:ea typeface="ＭＳ Ｐゴシック" charset="0"/>
          <a:cs typeface="MS PGothic" charset="0"/>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MS PGothic"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MS PGothic"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MS PGothic"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MS PGothic" charset="0"/>
        </a:defRPr>
      </a:lvl5pPr>
      <a:lvl6pPr marL="4570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7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1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5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charset="0"/>
          <a:cs typeface="MS PGothic"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har char="»"/>
        <a:defRPr kumimoji="1" sz="2000">
          <a:solidFill>
            <a:schemeClr val="tx1"/>
          </a:solidFill>
          <a:latin typeface="+mn-lt"/>
          <a:ea typeface="+mn-ea"/>
          <a:cs typeface="+mn-cs"/>
        </a:defRPr>
      </a:lvl6pPr>
      <a:lvl7pPr marL="2970758" indent="-228519" algn="l" rtl="0" fontAlgn="base">
        <a:spcBef>
          <a:spcPct val="20000"/>
        </a:spcBef>
        <a:spcAft>
          <a:spcPct val="0"/>
        </a:spcAft>
        <a:buChar char="»"/>
        <a:defRPr kumimoji="1" sz="2000">
          <a:solidFill>
            <a:schemeClr val="tx1"/>
          </a:solidFill>
          <a:latin typeface="+mn-lt"/>
          <a:ea typeface="+mn-ea"/>
          <a:cs typeface="+mn-cs"/>
        </a:defRPr>
      </a:lvl7pPr>
      <a:lvl8pPr marL="3427797" indent="-228519" algn="l" rtl="0" fontAlgn="base">
        <a:spcBef>
          <a:spcPct val="20000"/>
        </a:spcBef>
        <a:spcAft>
          <a:spcPct val="0"/>
        </a:spcAft>
        <a:buChar char="»"/>
        <a:defRPr kumimoji="1" sz="2000">
          <a:solidFill>
            <a:schemeClr val="tx1"/>
          </a:solidFill>
          <a:latin typeface="+mn-lt"/>
          <a:ea typeface="+mn-ea"/>
          <a:cs typeface="+mn-cs"/>
        </a:defRPr>
      </a:lvl8pPr>
      <a:lvl9pPr marL="3884837" indent="-22851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59"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0"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1"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2"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3"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4"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07" tIns="45704" rIns="91407" bIns="45704" anchor="ctr"/>
          <a:lstStyle/>
          <a:p>
            <a:pPr algn="ctr"/>
            <a:endParaRPr kumimoji="1" lang="en-US">
              <a:solidFill>
                <a:srgbClr val="000000"/>
              </a:solidFill>
              <a:latin typeface="Arial" charset="0"/>
              <a:ea typeface="MS PGothic" charset="0"/>
              <a:cs typeface="MS PGothic" charset="0"/>
            </a:endParaRPr>
          </a:p>
        </p:txBody>
      </p:sp>
      <p:sp>
        <p:nvSpPr>
          <p:cNvPr id="45065"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b" anchorCtr="0" compatLnSpc="1">
            <a:prstTxWarp prst="textNoShape">
              <a:avLst/>
            </a:prstTxWarp>
          </a:bodyPr>
          <a:lstStyle/>
          <a:p>
            <a:pPr lvl="0"/>
            <a:r>
              <a:rPr lang="en-US"/>
              <a:t>Click to edit Master title style</a:t>
            </a:r>
          </a:p>
        </p:txBody>
      </p:sp>
      <p:sp>
        <p:nvSpPr>
          <p:cNvPr id="45066"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defRPr sz="1400">
                <a:solidFill>
                  <a:srgbClr val="000000"/>
                </a:solidFill>
                <a:latin typeface="Arial" pitchFamily="34" charset="0"/>
                <a:ea typeface="MS PGothic" pitchFamily="34" charset="-128"/>
                <a:cs typeface="+mn-cs"/>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a:defRPr sz="1400">
                <a:solidFill>
                  <a:srgbClr val="000000"/>
                </a:solidFill>
                <a:latin typeface="Arial" pitchFamily="34" charset="0"/>
                <a:ea typeface="MS PGothic" pitchFamily="34" charset="-128"/>
                <a:cs typeface="+mn-cs"/>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a:defRPr sz="1400">
                <a:solidFill>
                  <a:srgbClr val="000000"/>
                </a:solidFill>
                <a:latin typeface="Arial" charset="0"/>
                <a:ea typeface="MS PGothic" charset="0"/>
                <a:cs typeface="MS PGothic" charset="0"/>
              </a:defRPr>
            </a:lvl1pPr>
          </a:lstStyle>
          <a:p>
            <a:pPr>
              <a:defRPr/>
            </a:pPr>
            <a:fld id="{69E6EA77-37F8-EB4A-AC0E-E17D7A611D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1"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400">
          <a:solidFill>
            <a:schemeClr val="tx2"/>
          </a:solidFill>
          <a:latin typeface="Arial" charset="0"/>
          <a:ea typeface="MS PGothic" pitchFamily="34" charset="-128"/>
          <a:cs typeface="Geneva"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Geneva"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Geneva"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Geneva" charset="0"/>
        </a:defRPr>
      </a:lvl5pPr>
      <a:lvl6pPr marL="457039" algn="l" rtl="0" fontAlgn="base">
        <a:spcBef>
          <a:spcPct val="0"/>
        </a:spcBef>
        <a:spcAft>
          <a:spcPct val="0"/>
        </a:spcAft>
        <a:defRPr sz="4400">
          <a:solidFill>
            <a:schemeClr val="tx2"/>
          </a:solidFill>
          <a:latin typeface="Arial" charset="0"/>
        </a:defRPr>
      </a:lvl6pPr>
      <a:lvl7pPr marL="914079" algn="l" rtl="0" fontAlgn="base">
        <a:spcBef>
          <a:spcPct val="0"/>
        </a:spcBef>
        <a:spcAft>
          <a:spcPct val="0"/>
        </a:spcAft>
        <a:defRPr sz="4400">
          <a:solidFill>
            <a:schemeClr val="tx2"/>
          </a:solidFill>
          <a:latin typeface="Arial" charset="0"/>
        </a:defRPr>
      </a:lvl7pPr>
      <a:lvl8pPr marL="1371119" algn="l" rtl="0" fontAlgn="base">
        <a:spcBef>
          <a:spcPct val="0"/>
        </a:spcBef>
        <a:spcAft>
          <a:spcPct val="0"/>
        </a:spcAft>
        <a:defRPr sz="4400">
          <a:solidFill>
            <a:schemeClr val="tx2"/>
          </a:solidFill>
          <a:latin typeface="Arial" charset="0"/>
        </a:defRPr>
      </a:lvl8pPr>
      <a:lvl9pPr marL="1828159" algn="l"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itchFamily="34" charset="-128"/>
          <a:cs typeface="Geneva" charset="0"/>
        </a:defRPr>
      </a:lvl1pPr>
      <a:lvl2pPr marL="741363" indent="-284163"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1413" indent="-227013"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8613" indent="-227013"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3718" indent="-22851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0758" indent="-22851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7797" indent="-22851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4837" indent="-22851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4711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4711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4711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07" tIns="45704" rIns="91407" bIns="45704"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ea typeface="MS PGothic" charset="0"/>
                <a:cs typeface="MS PGothic" charset="0"/>
              </a:defRPr>
            </a:lvl1pPr>
          </a:lstStyle>
          <a:p>
            <a:pPr>
              <a:defRPr/>
            </a:pPr>
            <a:fld id="{A0E94790-C2C6-614A-8D90-EB430087F0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24" r:id="rId1"/>
    <p:sldLayoutId id="2147485825" r:id="rId2"/>
    <p:sldLayoutId id="2147485826"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1313" indent="-34131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MS PGothic" charset="0"/>
        </a:defRPr>
      </a:lvl1pPr>
      <a:lvl2pPr marL="741363" indent="-284163"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S PGothic" pitchFamily="34" charset="-128"/>
          <a:cs typeface="MS PGothic" charset="0"/>
        </a:defRPr>
      </a:lvl2pPr>
      <a:lvl3pPr marL="1141413" indent="-22701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S PGothic" pitchFamily="34" charset="-128"/>
          <a:cs typeface="MS PGothic" charset="0"/>
        </a:defRPr>
      </a:lvl3pPr>
      <a:lvl4pPr marL="1598613" indent="-22701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4pPr>
      <a:lvl5pPr marL="2055813" indent="-22701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S PGothic" pitchFamily="34" charset="-128"/>
          <a:cs typeface="MS PGothic" charset="0"/>
        </a:defRPr>
      </a:lvl5pPr>
      <a:lvl6pPr marL="251371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0758"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779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4837" indent="-22851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ea typeface="MS Gothic" charset="0"/>
                <a:cs typeface="MS Gothic" charset="0"/>
              </a:rPr>
              <a:t>© </a:t>
            </a:r>
            <a:r>
              <a:rPr lang="en-GB" sz="900" b="1" smtClean="0">
                <a:solidFill>
                  <a:srgbClr val="FFFFFF"/>
                </a:solidFill>
                <a:latin typeface="Arial" charset="0"/>
                <a:ea typeface="MS Gothic" charset="0"/>
                <a:cs typeface="MS Gothic" charset="0"/>
              </a:rPr>
              <a:t>2006</a:t>
            </a:r>
            <a:r>
              <a:rPr lang="en-GB" sz="800" b="1" smtClean="0">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a:buClr>
                <a:srgbClr val="FFFFFF"/>
              </a:buClr>
              <a:buFont typeface="Comic Sans MS"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1963" y="106363"/>
            <a:ext cx="40608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p>
            <a:pPr>
              <a:lnSpc>
                <a:spcPct val="125000"/>
              </a:lnSpc>
              <a:spcBef>
                <a:spcPts val="1350"/>
              </a:spcBef>
              <a:buClr>
                <a:srgbClr val="FFFF00"/>
              </a:buClr>
              <a:buFont typeface="Helvetica" charset="0"/>
              <a:buNone/>
              <a:tabLst>
                <a:tab pos="0" algn="l"/>
                <a:tab pos="817563" algn="l"/>
                <a:tab pos="1638300" algn="l"/>
                <a:tab pos="2459038" algn="l"/>
                <a:tab pos="3279775" algn="l"/>
                <a:tab pos="4100513" algn="l"/>
                <a:tab pos="4919663" algn="l"/>
                <a:tab pos="5740400" algn="l"/>
                <a:tab pos="6561138" algn="l"/>
                <a:tab pos="7381875" algn="l"/>
                <a:tab pos="8202613" algn="l"/>
                <a:tab pos="9021763"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827" r:id="rId1"/>
  </p:sldLayoutIdLst>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S PGothic" pitchFamily="34" charset="-128"/>
          <a:cs typeface="+mj-cs"/>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S PGothic" pitchFamily="34" charset="-128"/>
          <a:cs typeface="+mn-cs"/>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8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emf"/><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8.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5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5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53.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1" Type="http://schemas.openxmlformats.org/officeDocument/2006/relationships/slideLayout" Target="../slideLayouts/slideLayout6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35.jpeg"/><Relationship Id="rId1" Type="http://schemas.openxmlformats.org/officeDocument/2006/relationships/themeOverride" Target="../theme/themeOverride1.xml"/><Relationship Id="rId2"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3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9.xml"/><Relationship Id="rId3" Type="http://schemas.openxmlformats.org/officeDocument/2006/relationships/image" Target="../media/image3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7.jpeg"/><Relationship Id="rId1" Type="http://schemas.openxmlformats.org/officeDocument/2006/relationships/slideLayout" Target="../slideLayouts/slideLayout100.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ChangeArrowheads="1"/>
          </p:cNvSpPr>
          <p:nvPr/>
        </p:nvSpPr>
        <p:spPr bwMode="auto">
          <a:xfrm>
            <a:off x="2857500" y="1314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p>
            <a:endParaRPr lang="en-US"/>
          </a:p>
        </p:txBody>
      </p:sp>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0"/>
            <a:ext cx="555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7"/>
          <p:cNvSpPr>
            <a:spLocks noGrp="1" noChangeArrowheads="1"/>
          </p:cNvSpPr>
          <p:nvPr>
            <p:ph type="title" idx="4294967295"/>
          </p:nvPr>
        </p:nvSpPr>
        <p:spPr>
          <a:xfrm>
            <a:off x="323850" y="2514600"/>
            <a:ext cx="4103688" cy="2643188"/>
          </a:xfrm>
        </p:spPr>
        <p:txBody>
          <a:bodyPr anchor="t"/>
          <a:lstStyle/>
          <a:p>
            <a:pPr eaLnBrk="1" hangingPunct="1"/>
            <a:r>
              <a:rPr lang="en-US" sz="5400">
                <a:solidFill>
                  <a:srgbClr val="FF0000"/>
                </a:solidFill>
                <a:latin typeface="Arial" charset="0"/>
              </a:rPr>
              <a:t>Tổng Quan</a:t>
            </a:r>
            <a:r>
              <a:rPr lang="en-US" sz="5400">
                <a:latin typeface="Arial" charset="0"/>
              </a:rPr>
              <a:t/>
            </a:r>
            <a:br>
              <a:rPr lang="en-US" sz="5400">
                <a:latin typeface="Arial" charset="0"/>
              </a:rPr>
            </a:br>
            <a:r>
              <a:rPr lang="en-US" sz="5400">
                <a:latin typeface="Tiffany-u-Heavy" charset="0"/>
                <a:cs typeface="Tiffany-u-Heavy" charset="0"/>
              </a:rPr>
              <a:t>Tân Ước</a:t>
            </a:r>
          </a:p>
        </p:txBody>
      </p:sp>
      <p:sp>
        <p:nvSpPr>
          <p:cNvPr id="6" name="Text Box 8"/>
          <p:cNvSpPr txBox="1">
            <a:spLocks noChangeArrowheads="1"/>
          </p:cNvSpPr>
          <p:nvPr/>
        </p:nvSpPr>
        <p:spPr bwMode="auto">
          <a:xfrm>
            <a:off x="179512" y="5157195"/>
            <a:ext cx="4509114" cy="1552575"/>
          </a:xfrm>
          <a:prstGeom prst="rect">
            <a:avLst/>
          </a:prstGeom>
          <a:no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altLang="zh-CN" sz="2800" b="1" kern="0" dirty="0">
                <a:solidFill>
                  <a:srgbClr val="FFFF66"/>
                </a:solidFill>
                <a:effectLst>
                  <a:glow rad="241300">
                    <a:srgbClr val="040401">
                      <a:alpha val="92000"/>
                    </a:srgbClr>
                  </a:glow>
                </a:effectLst>
                <a:latin typeface="Trebuchet MS" charset="0"/>
                <a:ea typeface="Osaka" charset="0"/>
                <a:cs typeface="Osaka" charset="0"/>
              </a:rPr>
              <a:t>Singapore Bible College</a:t>
            </a:r>
            <a:br>
              <a:rPr lang="en-US" altLang="zh-CN" sz="2800" b="1" kern="0" dirty="0">
                <a:solidFill>
                  <a:srgbClr val="FFFF66"/>
                </a:solidFill>
                <a:effectLst>
                  <a:glow rad="241300">
                    <a:srgbClr val="040401">
                      <a:alpha val="92000"/>
                    </a:srgbClr>
                  </a:glow>
                </a:effectLst>
                <a:latin typeface="Trebuchet MS" charset="0"/>
                <a:ea typeface="Osaka" charset="0"/>
                <a:cs typeface="Osaka" charset="0"/>
              </a:rPr>
            </a:br>
            <a:r>
              <a:rPr lang="en-US" altLang="zh-CN" sz="2800" b="1" kern="0" dirty="0">
                <a:solidFill>
                  <a:srgbClr val="FFFF66"/>
                </a:solidFill>
                <a:effectLst>
                  <a:glow rad="241300">
                    <a:srgbClr val="040401">
                      <a:alpha val="92000"/>
                    </a:srgbClr>
                  </a:glow>
                </a:effectLst>
                <a:latin typeface="Trebuchet MS" charset="0"/>
                <a:ea typeface="Osaka" charset="0"/>
                <a:cs typeface="Osaka" charset="0"/>
              </a:rPr>
              <a:t>Rick Griffith, ThM, PhD</a:t>
            </a:r>
          </a:p>
          <a:p>
            <a:pPr algn="ctr" eaLnBrk="1" fontAlgn="auto" hangingPunct="1">
              <a:spcBef>
                <a:spcPts val="0"/>
              </a:spcBef>
              <a:spcAft>
                <a:spcPts val="0"/>
              </a:spcAft>
              <a:defRPr/>
            </a:pPr>
            <a:r>
              <a:rPr lang="en-US" altLang="zh-CN" sz="2800" b="1" kern="0" dirty="0" err="1">
                <a:solidFill>
                  <a:srgbClr val="FFFF66"/>
                </a:solidFill>
                <a:effectLst>
                  <a:glow rad="241300">
                    <a:srgbClr val="040401">
                      <a:alpha val="92000"/>
                    </a:srgbClr>
                  </a:glow>
                </a:effectLst>
                <a:latin typeface="Trebuchet MS" charset="0"/>
                <a:ea typeface="Osaka" charset="0"/>
                <a:cs typeface="Osaka" charset="0"/>
              </a:rPr>
              <a:t>Biblestudydownloads.com</a:t>
            </a:r>
            <a:endParaRPr lang="en-US" sz="2800" b="1" kern="0" dirty="0">
              <a:solidFill>
                <a:srgbClr val="FFFF66"/>
              </a:solidFill>
              <a:effectLst>
                <a:glow rad="241300">
                  <a:srgbClr val="040401">
                    <a:alpha val="92000"/>
                  </a:srgbClr>
                </a:glow>
              </a:effectLst>
              <a:latin typeface="Trebuchet MS"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156674" name="Text Box 5"/>
          <p:cNvSpPr txBox="1">
            <a:spLocks noChangeArrowheads="1"/>
          </p:cNvSpPr>
          <p:nvPr/>
        </p:nvSpPr>
        <p:spPr bwMode="auto">
          <a:xfrm rot="-5400000">
            <a:off x="4446588" y="446088"/>
            <a:ext cx="1035050" cy="400050"/>
          </a:xfrm>
          <a:prstGeom prst="rect">
            <a:avLst/>
          </a:prstGeom>
          <a:solidFill>
            <a:srgbClr val="FFFF00"/>
          </a:solidFill>
          <a:ln w="12700">
            <a:solidFill>
              <a:schemeClr val="bg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Mathiơ</a:t>
            </a:r>
          </a:p>
        </p:txBody>
      </p:sp>
      <p:sp>
        <p:nvSpPr>
          <p:cNvPr id="156675" name="Text Box 6"/>
          <p:cNvSpPr txBox="1">
            <a:spLocks noChangeArrowheads="1"/>
          </p:cNvSpPr>
          <p:nvPr/>
        </p:nvSpPr>
        <p:spPr bwMode="auto">
          <a:xfrm rot="-5400000">
            <a:off x="5307807" y="642144"/>
            <a:ext cx="684212" cy="400050"/>
          </a:xfrm>
          <a:prstGeom prst="rect">
            <a:avLst/>
          </a:prstGeom>
          <a:solidFill>
            <a:srgbClr val="FFFF00"/>
          </a:solidFill>
          <a:ln w="12700">
            <a:solidFill>
              <a:schemeClr val="bg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Mác</a:t>
            </a:r>
          </a:p>
        </p:txBody>
      </p:sp>
      <p:sp>
        <p:nvSpPr>
          <p:cNvPr id="156676" name="Text Box 7"/>
          <p:cNvSpPr txBox="1">
            <a:spLocks noChangeArrowheads="1"/>
          </p:cNvSpPr>
          <p:nvPr/>
        </p:nvSpPr>
        <p:spPr bwMode="auto">
          <a:xfrm rot="-5400000">
            <a:off x="5960269" y="659607"/>
            <a:ext cx="782637" cy="400050"/>
          </a:xfrm>
          <a:prstGeom prst="rect">
            <a:avLst/>
          </a:prstGeom>
          <a:solidFill>
            <a:srgbClr val="FFFF00"/>
          </a:solidFill>
          <a:ln w="12700">
            <a:solidFill>
              <a:schemeClr val="bg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Luca</a:t>
            </a:r>
          </a:p>
        </p:txBody>
      </p:sp>
      <p:sp>
        <p:nvSpPr>
          <p:cNvPr id="156677" name="Text Box 8"/>
          <p:cNvSpPr txBox="1">
            <a:spLocks noChangeArrowheads="1"/>
          </p:cNvSpPr>
          <p:nvPr/>
        </p:nvSpPr>
        <p:spPr bwMode="auto">
          <a:xfrm rot="-5400000">
            <a:off x="6578600" y="652463"/>
            <a:ext cx="911225" cy="400050"/>
          </a:xfrm>
          <a:prstGeom prst="rect">
            <a:avLst/>
          </a:prstGeom>
          <a:solidFill>
            <a:schemeClr val="tx2"/>
          </a:solidFill>
          <a:ln w="12700">
            <a:solidFill>
              <a:schemeClr val="bg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Giăng</a:t>
            </a:r>
          </a:p>
        </p:txBody>
      </p:sp>
      <p:pic>
        <p:nvPicPr>
          <p:cNvPr id="675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3886200"/>
            <a:ext cx="63627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Text Box 11"/>
          <p:cNvSpPr txBox="1">
            <a:spLocks noChangeArrowheads="1"/>
          </p:cNvSpPr>
          <p:nvPr/>
        </p:nvSpPr>
        <p:spPr bwMode="auto">
          <a:xfrm>
            <a:off x="2667000" y="1447800"/>
            <a:ext cx="64008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B2B2B2"/>
              </a:buClr>
              <a:buFont typeface="Wingdings" charset="0"/>
              <a:buChar char="§"/>
            </a:pPr>
            <a:r>
              <a:rPr lang="en-US" b="1">
                <a:solidFill>
                  <a:srgbClr val="FFFFFF"/>
                </a:solidFill>
                <a:latin typeface="Arial" charset="0"/>
                <a:cs typeface="Arial" charset="0"/>
              </a:rPr>
              <a:t>Ba sách này giống nhau đến nỗi chúng được gọi là Phúc Âm Cộng Quan</a:t>
            </a:r>
            <a:r>
              <a:rPr lang="en-US" b="1" i="1">
                <a:solidFill>
                  <a:srgbClr val="FFFFFF"/>
                </a:solidFill>
                <a:latin typeface="Arial" charset="0"/>
                <a:cs typeface="Arial" charset="0"/>
              </a:rPr>
              <a:t> </a:t>
            </a:r>
            <a:r>
              <a:rPr lang="en-US" b="1">
                <a:solidFill>
                  <a:srgbClr val="FFFFFF"/>
                </a:solidFill>
                <a:latin typeface="Arial" charset="0"/>
                <a:cs typeface="Arial" charset="0"/>
              </a:rPr>
              <a:t>(</a:t>
            </a:r>
            <a:r>
              <a:rPr lang="ja-JP" altLang="en-US" b="1">
                <a:solidFill>
                  <a:srgbClr val="FFFFFF"/>
                </a:solidFill>
                <a:latin typeface="Arial" charset="0"/>
                <a:cs typeface="Arial" charset="0"/>
              </a:rPr>
              <a:t>“</a:t>
            </a:r>
            <a:r>
              <a:rPr lang="en-US" altLang="ja-JP" b="1">
                <a:solidFill>
                  <a:srgbClr val="FFFFFF"/>
                </a:solidFill>
                <a:latin typeface="Arial" charset="0"/>
                <a:cs typeface="Arial" charset="0"/>
              </a:rPr>
              <a:t>cùng thấy," hoặc </a:t>
            </a:r>
            <a:r>
              <a:rPr lang="ja-JP" altLang="en-US" b="1">
                <a:solidFill>
                  <a:srgbClr val="FFFFFF"/>
                </a:solidFill>
                <a:latin typeface="Arial" charset="0"/>
                <a:cs typeface="Arial" charset="0"/>
              </a:rPr>
              <a:t>“</a:t>
            </a:r>
            <a:r>
              <a:rPr lang="en-US" altLang="ja-JP" b="1">
                <a:solidFill>
                  <a:srgbClr val="FFFFFF"/>
                </a:solidFill>
                <a:latin typeface="Arial" charset="0"/>
                <a:cs typeface="Arial" charset="0"/>
              </a:rPr>
              <a:t>thấy giống"). Cả ba sách đều nhìn cuộc đời Chúa Jesus theo quan điểm lịch sử. Mặt khác, Phúc Âm Giăng dựa trên ý nghĩa nội tâm về cuộc đời và sự dạy dỗ của Ngài.</a:t>
            </a:r>
            <a:endParaRPr lang="en-US" b="1">
              <a:solidFill>
                <a:srgbClr val="FFFFFF"/>
              </a:solidFill>
              <a:latin typeface="Arial" charset="0"/>
              <a:cs typeface="Arial" charset="0"/>
            </a:endParaRPr>
          </a:p>
        </p:txBody>
      </p:sp>
      <p:sp>
        <p:nvSpPr>
          <p:cNvPr id="67596" name="Rectangle 12"/>
          <p:cNvSpPr>
            <a:spLocks noGrp="1" noChangeArrowheads="1"/>
          </p:cNvSpPr>
          <p:nvPr>
            <p:ph type="title"/>
          </p:nvPr>
        </p:nvSpPr>
        <p:spPr>
          <a:xfrm>
            <a:off x="2286000" y="228600"/>
            <a:ext cx="2362200" cy="1077913"/>
          </a:xfrm>
          <a:solidFill>
            <a:schemeClr val="bg1"/>
          </a:solidFill>
        </p:spPr>
        <p:txBody>
          <a:bodyPr anchor="t" anchorCtr="0">
            <a:spAutoFit/>
          </a:bodyPr>
          <a:lstStyle/>
          <a:p>
            <a:pPr eaLnBrk="1" hangingPunct="1">
              <a:defRPr/>
            </a:pPr>
            <a:r>
              <a:rPr lang="en-US" sz="3200" b="1">
                <a:solidFill>
                  <a:srgbClr val="FFFF00"/>
                </a:solidFill>
                <a:latin typeface="Arial" charset="0"/>
                <a:cs typeface="SimSun" charset="0"/>
              </a:rPr>
              <a:t>Sách Cộng Quan</a:t>
            </a:r>
            <a:endParaRPr lang="en-US" sz="3600" b="1">
              <a:solidFill>
                <a:srgbClr val="FFFF00"/>
              </a:solidFill>
              <a:latin typeface="Arial" charset="0"/>
              <a:cs typeface="SimSun" charset="0"/>
            </a:endParaRPr>
          </a:p>
        </p:txBody>
      </p:sp>
      <p:sp>
        <p:nvSpPr>
          <p:cNvPr id="67597" name="Rectangle 13"/>
          <p:cNvSpPr>
            <a:spLocks noChangeArrowheads="1"/>
          </p:cNvSpPr>
          <p:nvPr/>
        </p:nvSpPr>
        <p:spPr bwMode="auto">
          <a:xfrm>
            <a:off x="0" y="0"/>
            <a:ext cx="2590800" cy="6746875"/>
          </a:xfrm>
          <a:prstGeom prst="rect">
            <a:avLst/>
          </a:prstGeom>
          <a:noFill/>
          <a:ln w="9525">
            <a:noFill/>
            <a:miter lim="800000"/>
            <a:headEnd/>
            <a:tailEnd/>
          </a:ln>
          <a:effectLst/>
        </p:spPr>
        <p:txBody>
          <a:bodyPr lIns="91407" tIns="45704" rIns="91407" bIns="45704">
            <a:spAutoFit/>
          </a:bodyPr>
          <a:lstStyle/>
          <a:p>
            <a:pPr marL="342780" indent="-342780">
              <a:lnSpc>
                <a:spcPct val="90000"/>
              </a:lnSpc>
              <a:spcBef>
                <a:spcPct val="20000"/>
              </a:spcBef>
              <a:buClr>
                <a:srgbClr val="FFFFCC"/>
              </a:buClr>
              <a:buSzPct val="75000"/>
              <a:buFont typeface="Wingdings" charset="0"/>
              <a:buChar char="§"/>
              <a:defRPr/>
            </a:pPr>
            <a:r>
              <a:rPr lang="en-US" b="1">
                <a:solidFill>
                  <a:srgbClr val="FFFFFF"/>
                </a:solidFill>
                <a:effectLst>
                  <a:outerShdw blurRad="38100" dist="38100" dir="2700000" algn="tl">
                    <a:srgbClr val="010199"/>
                  </a:outerShdw>
                </a:effectLst>
                <a:latin typeface="Arial" charset="0"/>
                <a:cs typeface="Arial" charset="0"/>
              </a:rPr>
              <a:t>Vì sao có bốn sách Phúc âm? Có lẽ cùng lý do có sự mô tả khác nhau như cách một viên ngọc có những  góc cắt khác nhau trong mắt người nhìn. Mathiơ mô tả một phương diện của đới sống Đấng Christ</a:t>
            </a:r>
            <a:r>
              <a:rPr lang="en-US" b="1" i="1">
                <a:solidFill>
                  <a:srgbClr val="FFFFFF"/>
                </a:solidFill>
                <a:effectLst>
                  <a:outerShdw blurRad="38100" dist="38100" dir="2700000" algn="tl">
                    <a:srgbClr val="010199"/>
                  </a:outerShdw>
                </a:effectLst>
                <a:latin typeface="Arial" charset="0"/>
                <a:cs typeface="Arial" charset="0"/>
              </a:rPr>
              <a:t> , Mác </a:t>
            </a:r>
            <a:r>
              <a:rPr lang="en-US" b="1">
                <a:solidFill>
                  <a:srgbClr val="FFFFFF"/>
                </a:solidFill>
                <a:effectLst>
                  <a:outerShdw blurRad="38100" dist="38100" dir="2700000" algn="tl">
                    <a:srgbClr val="010199"/>
                  </a:outerShdw>
                </a:effectLst>
                <a:latin typeface="Arial" charset="0"/>
                <a:cs typeface="Arial" charset="0"/>
              </a:rPr>
              <a:t>mô tả mặt khác, và Luca mặt thứ ba.</a:t>
            </a:r>
            <a:endParaRPr lang="en-US" b="1">
              <a:solidFill>
                <a:srgbClr val="FFFFFF"/>
              </a:solidFill>
              <a:effectLst>
                <a:outerShdw blurRad="38100" dist="38100" dir="2700000" algn="tl">
                  <a:srgbClr val="010199"/>
                </a:outerShdw>
              </a:effectLst>
              <a:latin typeface="Arial" charset="0"/>
              <a:cs typeface="Times New Roman" charset="0"/>
            </a:endParaRPr>
          </a:p>
        </p:txBody>
      </p:sp>
      <p:sp>
        <p:nvSpPr>
          <p:cNvPr id="156682" name="TextBox 10"/>
          <p:cNvSpPr txBox="1">
            <a:spLocks noChangeArrowheads="1"/>
          </p:cNvSpPr>
          <p:nvPr/>
        </p:nvSpPr>
        <p:spPr bwMode="auto">
          <a:xfrm>
            <a:off x="2843213" y="3860800"/>
            <a:ext cx="338455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rPr>
              <a:t>Khi những sự kiện xảy ra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3"/>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722438" y="457200"/>
            <a:ext cx="5699125" cy="646113"/>
          </a:xfrm>
          <a:solidFill>
            <a:schemeClr val="bg2"/>
          </a:solidFill>
        </p:spPr>
        <p:txBody>
          <a:bodyPr wrap="none" anchor="t" anchorCtr="0">
            <a:spAutoFit/>
          </a:bodyPr>
          <a:lstStyle/>
          <a:p>
            <a:pPr eaLnBrk="1" hangingPunct="1">
              <a:defRPr/>
            </a:pPr>
            <a:r>
              <a:rPr lang="en-US" sz="3600" b="1">
                <a:solidFill>
                  <a:schemeClr val="tx1"/>
                </a:solidFill>
                <a:effectLst>
                  <a:outerShdw blurRad="38100" dist="38100" dir="2700000" algn="tl">
                    <a:srgbClr val="000000"/>
                  </a:outerShdw>
                </a:effectLst>
                <a:latin typeface="Arial" charset="0"/>
                <a:cs typeface="SimSun" charset="0"/>
              </a:rPr>
              <a:t>Những Điểm Giống Nhau</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407" tIns="45704" rIns="91407" bIns="45704" anchor="ctr"/>
          <a:lstStyle/>
          <a:p>
            <a:pPr marL="342780" indent="-342780">
              <a:spcBef>
                <a:spcPct val="20000"/>
              </a:spcBef>
              <a:buClr>
                <a:srgbClr val="FFFFCC"/>
              </a:buClr>
              <a:buSzPct val="75000"/>
              <a:buFont typeface="Wingdings" charset="0"/>
              <a:buChar char="l"/>
              <a:defRPr/>
            </a:pPr>
            <a:r>
              <a:rPr lang="en-US" sz="2600" b="1">
                <a:solidFill>
                  <a:srgbClr val="FFFFFF"/>
                </a:solidFill>
                <a:effectLst>
                  <a:outerShdw blurRad="38100" dist="38100" dir="2700000" algn="tl">
                    <a:srgbClr val="010199"/>
                  </a:outerShdw>
                </a:effectLst>
                <a:latin typeface="Arial" charset="0"/>
                <a:cs typeface="Arial" charset="0"/>
              </a:rPr>
              <a:t>Mathiơ, Mác và Luca rất giống nhau trong khi Giăng lại khác. </a:t>
            </a:r>
          </a:p>
          <a:p>
            <a:pPr marL="342780" indent="-342780">
              <a:spcBef>
                <a:spcPct val="20000"/>
              </a:spcBef>
              <a:buClr>
                <a:srgbClr val="FFFFCC"/>
              </a:buClr>
              <a:buSzPct val="75000"/>
              <a:buFont typeface="Wingdings" charset="0"/>
              <a:buChar char="l"/>
              <a:defRPr/>
            </a:pPr>
            <a:r>
              <a:rPr lang="en-US" sz="2600" b="1">
                <a:solidFill>
                  <a:srgbClr val="FFFFFF"/>
                </a:solidFill>
                <a:effectLst>
                  <a:outerShdw blurRad="38100" dist="38100" dir="2700000" algn="tl">
                    <a:srgbClr val="010199"/>
                  </a:outerShdw>
                </a:effectLst>
                <a:latin typeface="Arial" charset="0"/>
                <a:cs typeface="Arial" charset="0"/>
              </a:rPr>
              <a:t>Ba sách Phúc Âm đầu giống nhau:</a:t>
            </a:r>
          </a:p>
          <a:p>
            <a:pPr marL="742689" lvl="1" indent="-285650">
              <a:spcBef>
                <a:spcPct val="20000"/>
              </a:spcBef>
              <a:buClr>
                <a:srgbClr val="B2B2B2"/>
              </a:buClr>
              <a:buSzPct val="75000"/>
              <a:buFont typeface="Wingdings" charset="0"/>
              <a:buChar char="l"/>
              <a:defRPr/>
            </a:pPr>
            <a:r>
              <a:rPr lang="en-US" sz="2200" b="1">
                <a:solidFill>
                  <a:srgbClr val="FFFFFF"/>
                </a:solidFill>
                <a:effectLst>
                  <a:outerShdw blurRad="38100" dist="38100" dir="2700000" algn="tl">
                    <a:srgbClr val="010199"/>
                  </a:outerShdw>
                </a:effectLst>
                <a:latin typeface="Arial" charset="0"/>
                <a:cs typeface="Arial" charset="0"/>
              </a:rPr>
              <a:t>Ngôn ngữ</a:t>
            </a:r>
          </a:p>
          <a:p>
            <a:pPr marL="742689" lvl="1" indent="-285650">
              <a:spcBef>
                <a:spcPct val="20000"/>
              </a:spcBef>
              <a:buClr>
                <a:srgbClr val="B2B2B2"/>
              </a:buClr>
              <a:buSzPct val="75000"/>
              <a:buFont typeface="Wingdings" charset="0"/>
              <a:buChar char="l"/>
              <a:defRPr/>
            </a:pPr>
            <a:r>
              <a:rPr lang="en-US" sz="2200" b="1">
                <a:solidFill>
                  <a:srgbClr val="FFFFFF"/>
                </a:solidFill>
                <a:effectLst>
                  <a:outerShdw blurRad="38100" dist="38100" dir="2700000" algn="tl">
                    <a:srgbClr val="010199"/>
                  </a:outerShdw>
                </a:effectLst>
                <a:latin typeface="Arial" charset="0"/>
                <a:cs typeface="Arial" charset="0"/>
              </a:rPr>
              <a:t>Tài liệu trích dẫn</a:t>
            </a:r>
          </a:p>
          <a:p>
            <a:pPr marL="742689" lvl="1" indent="-285650">
              <a:spcBef>
                <a:spcPct val="20000"/>
              </a:spcBef>
              <a:buClr>
                <a:srgbClr val="B2B2B2"/>
              </a:buClr>
              <a:buSzPct val="75000"/>
              <a:buFont typeface="Wingdings" charset="0"/>
              <a:buChar char="l"/>
              <a:defRPr/>
            </a:pPr>
            <a:r>
              <a:rPr lang="en-US" sz="2200" b="1">
                <a:solidFill>
                  <a:srgbClr val="FFFFFF"/>
                </a:solidFill>
                <a:effectLst>
                  <a:outerShdw blurRad="38100" dist="38100" dir="2700000" algn="tl">
                    <a:srgbClr val="010199"/>
                  </a:outerShdw>
                </a:effectLst>
                <a:latin typeface="Arial" charset="0"/>
                <a:cs typeface="Arial" charset="0"/>
              </a:rPr>
              <a:t>Thứ tự tổng quát các sự kiện và những câu nói của Chúa Jesus.</a:t>
            </a:r>
          </a:p>
          <a:p>
            <a:pPr marL="342780" indent="-342780">
              <a:spcBef>
                <a:spcPct val="20000"/>
              </a:spcBef>
              <a:buClr>
                <a:srgbClr val="FFFFCC"/>
              </a:buClr>
              <a:buSzPct val="75000"/>
              <a:buFont typeface="Wingdings" charset="0"/>
              <a:buChar char="l"/>
              <a:defRPr/>
            </a:pPr>
            <a:r>
              <a:rPr lang="en-US" sz="2600" b="1">
                <a:solidFill>
                  <a:srgbClr val="FFFFFF"/>
                </a:solidFill>
                <a:effectLst>
                  <a:outerShdw blurRad="38100" dist="38100" dir="2700000" algn="tl">
                    <a:srgbClr val="010199"/>
                  </a:outerShdw>
                </a:effectLst>
                <a:latin typeface="Arial" charset="0"/>
                <a:cs typeface="Arial" charset="0"/>
              </a:rPr>
              <a:t>Tính theo con số: </a:t>
            </a:r>
          </a:p>
          <a:p>
            <a:pPr marL="742689" lvl="1" indent="-285650">
              <a:spcBef>
                <a:spcPct val="20000"/>
              </a:spcBef>
              <a:buClr>
                <a:srgbClr val="B2B2B2"/>
              </a:buClr>
              <a:buSzPct val="75000"/>
              <a:buFont typeface="Wingdings" charset="0"/>
              <a:buChar char="l"/>
              <a:defRPr/>
            </a:pPr>
            <a:r>
              <a:rPr lang="en-US" sz="2200" b="1">
                <a:solidFill>
                  <a:srgbClr val="FFFFFF"/>
                </a:solidFill>
                <a:effectLst>
                  <a:outerShdw blurRad="38100" dist="38100" dir="2700000" algn="tl">
                    <a:srgbClr val="010199"/>
                  </a:outerShdw>
                </a:effectLst>
                <a:latin typeface="Arial" charset="0"/>
                <a:cs typeface="Arial" charset="0"/>
              </a:rPr>
              <a:t>91 phần trăm sách Mác có trong Mathiơ</a:t>
            </a:r>
          </a:p>
          <a:p>
            <a:pPr marL="742689" lvl="1" indent="-285650">
              <a:spcBef>
                <a:spcPct val="20000"/>
              </a:spcBef>
              <a:buClr>
                <a:srgbClr val="B2B2B2"/>
              </a:buClr>
              <a:buSzPct val="75000"/>
              <a:buFont typeface="Wingdings" charset="0"/>
              <a:buChar char="l"/>
              <a:defRPr/>
            </a:pPr>
            <a:r>
              <a:rPr lang="en-US" sz="2200" b="1">
                <a:solidFill>
                  <a:srgbClr val="FFFFFF"/>
                </a:solidFill>
                <a:effectLst>
                  <a:outerShdw blurRad="38100" dist="38100" dir="2700000" algn="tl">
                    <a:srgbClr val="010199"/>
                  </a:outerShdw>
                </a:effectLst>
                <a:latin typeface="Arial" charset="0"/>
                <a:cs typeface="Arial" charset="0"/>
              </a:rPr>
              <a:t>53 phần trăm sách Mác có trong Luca</a:t>
            </a:r>
          </a:p>
          <a:p>
            <a:pPr marL="342780" indent="-342780">
              <a:spcBef>
                <a:spcPct val="20000"/>
              </a:spcBef>
              <a:buClr>
                <a:srgbClr val="FFFFCC"/>
              </a:buClr>
              <a:buSzPct val="75000"/>
              <a:buFont typeface="Wingdings" charset="0"/>
              <a:buChar char="l"/>
              <a:defRPr/>
            </a:pPr>
            <a:r>
              <a:rPr lang="en-US" sz="2700" b="1">
                <a:solidFill>
                  <a:srgbClr val="FFFFFF"/>
                </a:solidFill>
                <a:effectLst>
                  <a:outerShdw blurRad="38100" dist="38100" dir="2700000" algn="tl">
                    <a:srgbClr val="010199"/>
                  </a:outerShdw>
                </a:effectLst>
                <a:latin typeface="Arial" charset="0"/>
                <a:cs typeface="Arial" charset="0"/>
              </a:rPr>
              <a:t>Chính những chỗ giống nhau này gợi lên thắc mắc về nguồn gốc của ba sách Cộng Quan. Có phải các trước giả dựa trên một nguồn chung? Hay họ dựa lẫn nhau?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21" tIns="41010" rIns="82021" bIns="41010"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2536" name="Rectangle 8"/>
          <p:cNvSpPr>
            <a:spLocks noChangeArrowheads="1"/>
          </p:cNvSpPr>
          <p:nvPr/>
        </p:nvSpPr>
        <p:spPr bwMode="auto">
          <a:xfrm>
            <a:off x="1187450" y="836613"/>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sp>
        <p:nvSpPr>
          <p:cNvPr id="160777"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250"/>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0066FF"/>
                </a:solidFill>
                <a:latin typeface="Helvetica" charset="0"/>
                <a:ea typeface="MS Gothic" charset="0"/>
                <a:cs typeface="MS Gothic" charset="0"/>
              </a:rPr>
              <a:t>2</a:t>
            </a:r>
          </a:p>
        </p:txBody>
      </p:sp>
      <p:sp>
        <p:nvSpPr>
          <p:cNvPr id="16077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250"/>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0066FF"/>
                </a:solidFill>
                <a:latin typeface="Helvetica" charset="0"/>
                <a:ea typeface="MS Gothic" charset="0"/>
                <a:cs typeface="MS Gothic" charset="0"/>
              </a:rPr>
              <a:t>3</a:t>
            </a:r>
          </a:p>
        </p:txBody>
      </p:sp>
      <p:sp>
        <p:nvSpPr>
          <p:cNvPr id="160779" name="Rectangle 11"/>
          <p:cNvSpPr>
            <a:spLocks noChangeArrowheads="1"/>
          </p:cNvSpPr>
          <p:nvPr/>
        </p:nvSpPr>
        <p:spPr bwMode="auto">
          <a:xfrm>
            <a:off x="1412875" y="962025"/>
            <a:ext cx="25114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250"/>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0066FF"/>
                </a:solidFill>
                <a:latin typeface="Helvetica" charset="0"/>
                <a:ea typeface="MS Gothic" charset="0"/>
                <a:cs typeface="MS Gothic" charset="0"/>
              </a:rPr>
              <a:t>1 </a:t>
            </a:r>
          </a:p>
        </p:txBody>
      </p:sp>
      <p:grpSp>
        <p:nvGrpSpPr>
          <p:cNvPr id="160780" name="Group 12"/>
          <p:cNvGrpSpPr>
            <a:grpSpLocks/>
          </p:cNvGrpSpPr>
          <p:nvPr/>
        </p:nvGrpSpPr>
        <p:grpSpPr bwMode="auto">
          <a:xfrm>
            <a:off x="1652588" y="1647825"/>
            <a:ext cx="890587" cy="1377950"/>
            <a:chOff x="1145" y="1176"/>
            <a:chExt cx="617" cy="985"/>
          </a:xfrm>
        </p:grpSpPr>
        <p:sp>
          <p:nvSpPr>
            <p:cNvPr id="16081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CHO:</a:t>
              </a:r>
            </a:p>
          </p:txBody>
        </p:sp>
        <p:sp>
          <p:nvSpPr>
            <p:cNvPr id="160818"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NHƯ:</a:t>
              </a:r>
            </a:p>
          </p:txBody>
        </p:sp>
        <p:sp>
          <p:nvSpPr>
            <p:cNvPr id="160819"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endParaRPr lang="en-GB" sz="1800" b="1">
                <a:solidFill>
                  <a:srgbClr val="0066FF"/>
                </a:solidFill>
                <a:latin typeface="Helvetica" charset="0"/>
                <a:ea typeface="MS Gothic" charset="0"/>
                <a:cs typeface="MS Gothic" charset="0"/>
              </a:endParaRPr>
            </a:p>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Điều:</a:t>
              </a:r>
            </a:p>
          </p:txBody>
        </p:sp>
      </p:grpSp>
      <p:grpSp>
        <p:nvGrpSpPr>
          <p:cNvPr id="160781" name="Group 16"/>
          <p:cNvGrpSpPr>
            <a:grpSpLocks/>
          </p:cNvGrpSpPr>
          <p:nvPr/>
        </p:nvGrpSpPr>
        <p:grpSpPr bwMode="auto">
          <a:xfrm>
            <a:off x="5070475" y="1658938"/>
            <a:ext cx="890588" cy="1377950"/>
            <a:chOff x="3513" y="1184"/>
            <a:chExt cx="617" cy="985"/>
          </a:xfrm>
        </p:grpSpPr>
        <p:sp>
          <p:nvSpPr>
            <p:cNvPr id="16081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CHO:</a:t>
              </a:r>
            </a:p>
          </p:txBody>
        </p:sp>
        <p:sp>
          <p:nvSpPr>
            <p:cNvPr id="16081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NHƯ:</a:t>
              </a:r>
            </a:p>
          </p:txBody>
        </p:sp>
        <p:sp>
          <p:nvSpPr>
            <p:cNvPr id="160816"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ĐiỀU</a:t>
              </a:r>
            </a:p>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NGÀI:</a:t>
              </a:r>
            </a:p>
          </p:txBody>
        </p:sp>
      </p:grpSp>
      <p:grpSp>
        <p:nvGrpSpPr>
          <p:cNvPr id="160782" name="Group 20"/>
          <p:cNvGrpSpPr>
            <a:grpSpLocks/>
          </p:cNvGrpSpPr>
          <p:nvPr/>
        </p:nvGrpSpPr>
        <p:grpSpPr bwMode="auto">
          <a:xfrm>
            <a:off x="1674813" y="4325938"/>
            <a:ext cx="890587" cy="1377950"/>
            <a:chOff x="1161" y="3088"/>
            <a:chExt cx="617" cy="985"/>
          </a:xfrm>
        </p:grpSpPr>
        <p:sp>
          <p:nvSpPr>
            <p:cNvPr id="16081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CHO:</a:t>
              </a:r>
            </a:p>
          </p:txBody>
        </p:sp>
        <p:sp>
          <p:nvSpPr>
            <p:cNvPr id="160812"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NHƯ:</a:t>
              </a:r>
            </a:p>
          </p:txBody>
        </p:sp>
        <p:sp>
          <p:nvSpPr>
            <p:cNvPr id="160813"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ĐiỀU</a:t>
              </a:r>
            </a:p>
            <a:p>
              <a:pPr>
                <a:lnSpc>
                  <a:spcPct val="35000"/>
                </a:lnSpc>
                <a:spcBef>
                  <a:spcPts val="11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NGÀI:</a:t>
              </a:r>
            </a:p>
          </p:txBody>
        </p:sp>
      </p:grpSp>
      <p:sp>
        <p:nvSpPr>
          <p:cNvPr id="160783"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0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200" b="1">
                <a:solidFill>
                  <a:srgbClr val="0066FF"/>
                </a:solidFill>
                <a:latin typeface="Helvetica" charset="0"/>
                <a:ea typeface="MS Gothic" charset="0"/>
                <a:cs typeface="MS Gothic" charset="0"/>
              </a:rPr>
              <a:t>MATHIƠ</a:t>
            </a:r>
          </a:p>
        </p:txBody>
      </p:sp>
      <p:sp>
        <p:nvSpPr>
          <p:cNvPr id="160784"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0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200" b="1">
                <a:solidFill>
                  <a:srgbClr val="0066FF"/>
                </a:solidFill>
                <a:latin typeface="Helvetica" charset="0"/>
                <a:ea typeface="MS Gothic" charset="0"/>
                <a:cs typeface="MS Gothic" charset="0"/>
              </a:rPr>
              <a:t>MÁC</a:t>
            </a:r>
          </a:p>
        </p:txBody>
      </p:sp>
      <p:sp>
        <p:nvSpPr>
          <p:cNvPr id="160785"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02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200" b="1">
                <a:solidFill>
                  <a:srgbClr val="0066FF"/>
                </a:solidFill>
                <a:latin typeface="Helvetica" charset="0"/>
                <a:ea typeface="MS Gothic" charset="0"/>
                <a:cs typeface="MS Gothic" charset="0"/>
              </a:rPr>
              <a:t>LUCA</a:t>
            </a:r>
          </a:p>
        </p:txBody>
      </p:sp>
      <p:sp>
        <p:nvSpPr>
          <p:cNvPr id="160786"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   DO-THÁI</a:t>
            </a:r>
          </a:p>
        </p:txBody>
      </p:sp>
      <p:sp>
        <p:nvSpPr>
          <p:cNvPr id="160787"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LA-MÃ</a:t>
            </a:r>
          </a:p>
        </p:txBody>
      </p:sp>
      <p:sp>
        <p:nvSpPr>
          <p:cNvPr id="160788"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HI-LẠP</a:t>
            </a:r>
          </a:p>
        </p:txBody>
      </p:sp>
      <p:sp>
        <p:nvSpPr>
          <p:cNvPr id="160789"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VUA</a:t>
            </a:r>
          </a:p>
        </p:txBody>
      </p:sp>
      <p:sp>
        <p:nvSpPr>
          <p:cNvPr id="160790"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ĐẦY TỚ</a:t>
            </a:r>
          </a:p>
        </p:txBody>
      </p:sp>
      <p:sp>
        <p:nvSpPr>
          <p:cNvPr id="160791"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NGƯỜI</a:t>
            </a:r>
          </a:p>
        </p:txBody>
      </p:sp>
      <p:sp>
        <p:nvSpPr>
          <p:cNvPr id="160792" name="Rectangle 33"/>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NÓI</a:t>
            </a:r>
          </a:p>
        </p:txBody>
      </p:sp>
      <p:sp>
        <p:nvSpPr>
          <p:cNvPr id="160793"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66FF"/>
                </a:solidFill>
                <a:latin typeface="Helvetica" charset="0"/>
                <a:ea typeface="MS Gothic" charset="0"/>
                <a:cs typeface="MS Gothic" charset="0"/>
              </a:rPr>
              <a:t>LÀM</a:t>
            </a:r>
          </a:p>
        </p:txBody>
      </p:sp>
      <p:sp>
        <p:nvSpPr>
          <p:cNvPr id="160794" name="Rectangle 35"/>
          <p:cNvSpPr>
            <a:spLocks noChangeArrowheads="1"/>
          </p:cNvSpPr>
          <p:nvPr/>
        </p:nvSpPr>
        <p:spPr bwMode="auto">
          <a:xfrm>
            <a:off x="2439988" y="5251450"/>
            <a:ext cx="1247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66FF"/>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66FF"/>
                </a:solidFill>
                <a:latin typeface="Helvetica" charset="0"/>
                <a:ea typeface="MS Gothic" charset="0"/>
                <a:cs typeface="MS Gothic" charset="0"/>
              </a:rPr>
              <a:t>CẢM THẤY</a:t>
            </a:r>
          </a:p>
        </p:txBody>
      </p:sp>
      <p:sp>
        <p:nvSpPr>
          <p:cNvPr id="160795" name="Text Box 36"/>
          <p:cNvSpPr txBox="1">
            <a:spLocks noChangeArrowheads="1"/>
          </p:cNvSpPr>
          <p:nvPr/>
        </p:nvSpPr>
        <p:spPr bwMode="auto">
          <a:xfrm>
            <a:off x="8780463" y="4763"/>
            <a:ext cx="1635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grpSp>
        <p:nvGrpSpPr>
          <p:cNvPr id="160796" name="Group 37"/>
          <p:cNvGrpSpPr>
            <a:grpSpLocks/>
          </p:cNvGrpSpPr>
          <p:nvPr/>
        </p:nvGrpSpPr>
        <p:grpSpPr bwMode="auto">
          <a:xfrm>
            <a:off x="3132138" y="2060575"/>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a:defRPr/>
              </a:pPr>
              <a:endParaRPr lang="en-US">
                <a:solidFill>
                  <a:srgbClr val="000000"/>
                </a:solidFill>
                <a:latin typeface="Times New Roman" pitchFamily="-107" charset="0"/>
                <a:ea typeface="MS Gothic"/>
                <a:cs typeface="+mn-cs"/>
              </a:endParaRPr>
            </a:p>
          </p:txBody>
        </p:sp>
      </p:grpSp>
      <p:grpSp>
        <p:nvGrpSpPr>
          <p:cNvPr id="6" name="Group 41"/>
          <p:cNvGrpSpPr>
            <a:grpSpLocks/>
          </p:cNvGrpSpPr>
          <p:nvPr/>
        </p:nvGrpSpPr>
        <p:grpSpPr bwMode="auto">
          <a:xfrm>
            <a:off x="2197100" y="2765425"/>
            <a:ext cx="4516438" cy="846138"/>
            <a:chOff x="1523" y="1974"/>
            <a:chExt cx="3129" cy="603"/>
          </a:xfrm>
        </p:grpSpPr>
        <p:sp>
          <p:nvSpPr>
            <p:cNvPr id="160806" name="Text Box 42"/>
            <p:cNvSpPr txBox="1">
              <a:spLocks noChangeArrowheads="1"/>
            </p:cNvSpPr>
            <p:nvPr/>
          </p:nvSpPr>
          <p:spPr bwMode="auto">
            <a:xfrm rot="-2700000">
              <a:off x="1523" y="2247"/>
              <a:ext cx="312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a:t>
              </a:r>
              <a:r>
                <a:rPr lang="en-GB" altLang="ja-JP" sz="1800" b="1">
                  <a:solidFill>
                    <a:srgbClr val="FFFFFF"/>
                  </a:solidFill>
                  <a:latin typeface="Lucida Handwriting" charset="0"/>
                  <a:ea typeface="MS Gothic" charset="0"/>
                  <a:cs typeface="MS Gothic" charset="0"/>
                </a:rPr>
                <a:t>CÙNG THẤY NHƯ NHAU</a:t>
              </a:r>
              <a:r>
                <a:rPr lang="en-GB" b="1">
                  <a:solidFill>
                    <a:srgbClr val="FFFFFF"/>
                  </a:solidFill>
                  <a:latin typeface="Lucida Handwriting" charset="0"/>
                  <a:ea typeface="MS Gothic" charset="0"/>
                  <a:cs typeface="MS Gothic" charset="0"/>
                </a:rPr>
                <a:t>”</a:t>
              </a:r>
            </a:p>
          </p:txBody>
        </p:sp>
        <p:sp>
          <p:nvSpPr>
            <p:cNvPr id="160807" name="Text Box 43"/>
            <p:cNvSpPr txBox="1">
              <a:spLocks noChangeArrowheads="1"/>
            </p:cNvSpPr>
            <p:nvPr/>
          </p:nvSpPr>
          <p:spPr bwMode="auto">
            <a:xfrm rot="-2640000">
              <a:off x="1720" y="1974"/>
              <a:ext cx="207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CỘNG QUAN:</a:t>
              </a:r>
            </a:p>
          </p:txBody>
        </p:sp>
      </p:grpSp>
      <p:sp>
        <p:nvSpPr>
          <p:cNvPr id="22572" name="Text Box 44"/>
          <p:cNvSpPr txBox="1">
            <a:spLocks noChangeArrowheads="1"/>
          </p:cNvSpPr>
          <p:nvPr/>
        </p:nvSpPr>
        <p:spPr bwMode="auto">
          <a:xfrm>
            <a:off x="3463925" y="3495675"/>
            <a:ext cx="512603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en-GB" sz="4800" b="1">
                <a:solidFill>
                  <a:srgbClr val="FAFD00"/>
                </a:solidFill>
                <a:latin typeface="Comic Sans MS" charset="0"/>
                <a:ea typeface="MS Gothic" charset="0"/>
                <a:cs typeface="MS Gothic" charset="0"/>
              </a:rPr>
              <a:t>“</a:t>
            </a:r>
            <a:r>
              <a:rPr lang="en-GB" altLang="ja-JP" sz="4800" b="1">
                <a:solidFill>
                  <a:srgbClr val="FAFD00"/>
                </a:solidFill>
                <a:latin typeface="Arial" charset="0"/>
                <a:cs typeface="Arial" charset="0"/>
              </a:rPr>
              <a:t>CÙNG THẤY NHƯ NHAU</a:t>
            </a:r>
            <a:r>
              <a:rPr lang="en-GB" sz="4800" b="1">
                <a:solidFill>
                  <a:srgbClr val="FAFD00"/>
                </a:solidFill>
                <a:latin typeface="Comic Sans MS" charset="0"/>
                <a:ea typeface="MS Gothic" charset="0"/>
                <a:cs typeface="MS Gothic" charset="0"/>
              </a:rPr>
              <a:t>”</a:t>
            </a:r>
          </a:p>
        </p:txBody>
      </p:sp>
      <p:sp>
        <p:nvSpPr>
          <p:cNvPr id="22573" name="Text Box 45"/>
          <p:cNvSpPr txBox="1">
            <a:spLocks noChangeArrowheads="1"/>
          </p:cNvSpPr>
          <p:nvPr/>
        </p:nvSpPr>
        <p:spPr bwMode="auto">
          <a:xfrm>
            <a:off x="1763713" y="908050"/>
            <a:ext cx="57181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6000" b="1">
                <a:solidFill>
                  <a:srgbClr val="FAFD00"/>
                </a:solidFill>
                <a:latin typeface="Comic Sans MS" charset="0"/>
                <a:ea typeface="MS Gothic" charset="0"/>
                <a:cs typeface="MS Gothic" charset="0"/>
              </a:rPr>
              <a:t>CỘNG QUAN</a:t>
            </a:r>
            <a:r>
              <a:rPr lang="en-GB" sz="7200" b="1">
                <a:solidFill>
                  <a:srgbClr val="FAFD00"/>
                </a:solidFill>
                <a:latin typeface="Comic Sans MS" charset="0"/>
                <a:ea typeface="MS Gothic" charset="0"/>
                <a:cs typeface="MS Gothic" charset="0"/>
              </a:rPr>
              <a:t>:</a:t>
            </a:r>
          </a:p>
        </p:txBody>
      </p:sp>
      <p:sp>
        <p:nvSpPr>
          <p:cNvPr id="160800"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80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802" name="Text Box 48"/>
          <p:cNvSpPr txBox="1">
            <a:spLocks noChangeArrowheads="1"/>
          </p:cNvSpPr>
          <p:nvPr/>
        </p:nvSpPr>
        <p:spPr bwMode="auto">
          <a:xfrm>
            <a:off x="8356600" y="6540500"/>
            <a:ext cx="3048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60803" name="Text Box 49"/>
          <p:cNvSpPr txBox="1">
            <a:spLocks noChangeArrowheads="1"/>
          </p:cNvSpPr>
          <p:nvPr/>
        </p:nvSpPr>
        <p:spPr bwMode="auto">
          <a:xfrm>
            <a:off x="8701088" y="6481763"/>
            <a:ext cx="279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US" sz="2900" b="1">
                <a:solidFill>
                  <a:srgbClr val="FFEA18"/>
                </a:solidFill>
                <a:latin typeface="Times New Roman" charset="0"/>
                <a:ea typeface="MS PGothic" charset="0"/>
                <a:cs typeface="MS Gothic" charset="0"/>
              </a:rPr>
              <a:t>CHỮ GÌ NGHE LẠ TAI</a:t>
            </a:r>
            <a:r>
              <a:rPr lang="en-US" sz="2900" b="1">
                <a:solidFill>
                  <a:srgbClr val="FFEA18"/>
                </a:solidFill>
                <a:latin typeface="Comic Sans MS" charset="0"/>
                <a:ea typeface="MS PGothic" charset="0"/>
                <a:cs typeface="MS Gothic" charset="0"/>
              </a:rPr>
              <a:t>…</a:t>
            </a:r>
            <a:endParaRPr lang="en-US">
              <a:latin typeface="Times New Roman" charset="0"/>
              <a:ea typeface="MS PGothic" charset="0"/>
              <a:cs typeface="MS Gothic" charset="0"/>
            </a:endParaRPr>
          </a:p>
        </p:txBody>
      </p:sp>
      <p:sp>
        <p:nvSpPr>
          <p:cNvPr id="160805" name="TextBox 52"/>
          <p:cNvSpPr txBox="1">
            <a:spLocks noChangeArrowheads="1"/>
          </p:cNvSpPr>
          <p:nvPr/>
        </p:nvSpPr>
        <p:spPr bwMode="auto">
          <a:xfrm>
            <a:off x="83883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76" tIns="40986" rIns="81976" bIns="40986" anchor="ctr"/>
          <a:lstStyle/>
          <a:p>
            <a:pPr defTabSz="407988"/>
            <a:endParaRPr lang="en-US" sz="2200">
              <a:solidFill>
                <a:srgbClr val="000000"/>
              </a:solidFill>
              <a:ea typeface="MS Gothic" charset="0"/>
              <a:cs typeface="MS Gothic" charset="0"/>
            </a:endParaRPr>
          </a:p>
        </p:txBody>
      </p:sp>
      <p:sp>
        <p:nvSpPr>
          <p:cNvPr id="16281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407988"/>
            <a:endParaRPr lang="en-US" sz="2200">
              <a:solidFill>
                <a:srgbClr val="000000"/>
              </a:solidFill>
              <a:ea typeface="MS Gothic" charset="0"/>
              <a:cs typeface="MS Gothic" charset="0"/>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76" tIns="40986" rIns="81976" bIns="40986" anchor="ctr"/>
          <a:lstStyle/>
          <a:p>
            <a:pPr defTabSz="410147">
              <a:defRPr/>
            </a:pPr>
            <a:endParaRPr lang="en-US" sz="2200">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76" tIns="40986" rIns="81976" bIns="40986" anchor="ctr"/>
          <a:lstStyle/>
          <a:p>
            <a:pPr defTabSz="410147">
              <a:defRPr/>
            </a:pPr>
            <a:endParaRPr lang="en-US" sz="2200">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88"/>
            <a:ext cx="342900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76" tIns="40986" rIns="81976" bIns="40986" anchor="ctr"/>
          <a:lstStyle/>
          <a:p>
            <a:pPr defTabSz="410147">
              <a:defRPr/>
            </a:pPr>
            <a:endParaRPr lang="en-US" sz="2200" dirty="0">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76" tIns="40986" rIns="81976" bIns="40986" anchor="ctr"/>
          <a:lstStyle/>
          <a:p>
            <a:pPr defTabSz="410147">
              <a:defRPr/>
            </a:pPr>
            <a:endParaRPr lang="en-US" sz="2200">
              <a:solidFill>
                <a:srgbClr val="000000"/>
              </a:solidFill>
              <a:latin typeface="Times New Roman" pitchFamily="-107" charset="0"/>
              <a:ea typeface="MS Gothic"/>
              <a:cs typeface="MS Gothic"/>
            </a:endParaRPr>
          </a:p>
        </p:txBody>
      </p:sp>
      <p:sp>
        <p:nvSpPr>
          <p:cNvPr id="162824"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07988">
              <a:spcBef>
                <a:spcPts val="2250"/>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3600" b="1">
                <a:solidFill>
                  <a:srgbClr val="FAFD00"/>
                </a:solidFill>
                <a:latin typeface="Helvetica" charset="0"/>
                <a:ea typeface="MS Gothic" charset="0"/>
                <a:cs typeface="MS Gothic" charset="0"/>
              </a:rPr>
              <a:t>2</a:t>
            </a:r>
          </a:p>
        </p:txBody>
      </p:sp>
      <p:sp>
        <p:nvSpPr>
          <p:cNvPr id="162825" name="Rectangle 9"/>
          <p:cNvSpPr>
            <a:spLocks noChangeArrowheads="1"/>
          </p:cNvSpPr>
          <p:nvPr/>
        </p:nvSpPr>
        <p:spPr bwMode="auto">
          <a:xfrm>
            <a:off x="1427163" y="3638550"/>
            <a:ext cx="4127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07988">
              <a:spcBef>
                <a:spcPts val="2250"/>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3600" b="1">
                <a:solidFill>
                  <a:srgbClr val="FAFD00"/>
                </a:solidFill>
                <a:latin typeface="Helvetica" charset="0"/>
                <a:ea typeface="MS Gothic" charset="0"/>
                <a:cs typeface="MS Gothic" charset="0"/>
              </a:rPr>
              <a:t>3</a:t>
            </a:r>
          </a:p>
        </p:txBody>
      </p:sp>
      <p:sp>
        <p:nvSpPr>
          <p:cNvPr id="162826"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07988">
              <a:spcBef>
                <a:spcPts val="2250"/>
              </a:spcBef>
              <a:buClr>
                <a:srgbClr val="0066FF"/>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3600" b="1">
                <a:solidFill>
                  <a:srgbClr val="0066FF"/>
                </a:solidFill>
                <a:latin typeface="Helvetica" charset="0"/>
                <a:ea typeface="MS Gothic" charset="0"/>
                <a:cs typeface="MS Gothic" charset="0"/>
              </a:rPr>
              <a:t>4</a:t>
            </a:r>
          </a:p>
        </p:txBody>
      </p:sp>
      <p:sp>
        <p:nvSpPr>
          <p:cNvPr id="162827"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07988">
              <a:spcBef>
                <a:spcPts val="2250"/>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3600" b="1">
                <a:solidFill>
                  <a:srgbClr val="FAFD00"/>
                </a:solidFill>
                <a:latin typeface="Helvetica" charset="0"/>
                <a:ea typeface="MS Gothic" charset="0"/>
                <a:cs typeface="MS Gothic" charset="0"/>
              </a:rPr>
              <a:t>1</a:t>
            </a:r>
          </a:p>
        </p:txBody>
      </p:sp>
      <p:grpSp>
        <p:nvGrpSpPr>
          <p:cNvPr id="162828" name="Group 12"/>
          <p:cNvGrpSpPr>
            <a:grpSpLocks/>
          </p:cNvGrpSpPr>
          <p:nvPr/>
        </p:nvGrpSpPr>
        <p:grpSpPr bwMode="auto">
          <a:xfrm>
            <a:off x="1652588" y="1647825"/>
            <a:ext cx="890587" cy="1546225"/>
            <a:chOff x="1145" y="1176"/>
            <a:chExt cx="617" cy="1105"/>
          </a:xfrm>
        </p:grpSpPr>
        <p:sp>
          <p:nvSpPr>
            <p:cNvPr id="162869" name="Rectangle 13"/>
            <p:cNvSpPr>
              <a:spLocks noChangeArrowheads="1"/>
            </p:cNvSpPr>
            <p:nvPr/>
          </p:nvSpPr>
          <p:spPr bwMode="auto">
            <a:xfrm>
              <a:off x="1145" y="1176"/>
              <a:ext cx="587"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CHO:</a:t>
              </a:r>
            </a:p>
          </p:txBody>
        </p:sp>
        <p:sp>
          <p:nvSpPr>
            <p:cNvPr id="162870" name="Rectangle 14"/>
            <p:cNvSpPr>
              <a:spLocks noChangeArrowheads="1"/>
            </p:cNvSpPr>
            <p:nvPr/>
          </p:nvSpPr>
          <p:spPr bwMode="auto">
            <a:xfrm>
              <a:off x="1145" y="1530"/>
              <a:ext cx="587"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NHƯ:</a:t>
              </a:r>
            </a:p>
          </p:txBody>
        </p:sp>
        <p:sp>
          <p:nvSpPr>
            <p:cNvPr id="162871" name="Rectangle 15"/>
            <p:cNvSpPr>
              <a:spLocks noChangeArrowheads="1"/>
            </p:cNvSpPr>
            <p:nvPr/>
          </p:nvSpPr>
          <p:spPr bwMode="auto">
            <a:xfrm>
              <a:off x="1145" y="1834"/>
              <a:ext cx="61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ĐiỀU</a:t>
              </a:r>
            </a:p>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NGÀI:</a:t>
              </a:r>
            </a:p>
          </p:txBody>
        </p:sp>
      </p:grpSp>
      <p:grpSp>
        <p:nvGrpSpPr>
          <p:cNvPr id="162829" name="Group 16"/>
          <p:cNvGrpSpPr>
            <a:grpSpLocks/>
          </p:cNvGrpSpPr>
          <p:nvPr/>
        </p:nvGrpSpPr>
        <p:grpSpPr bwMode="auto">
          <a:xfrm>
            <a:off x="5003800" y="1700213"/>
            <a:ext cx="890588" cy="1546225"/>
            <a:chOff x="3513" y="1184"/>
            <a:chExt cx="617" cy="1105"/>
          </a:xfrm>
        </p:grpSpPr>
        <p:sp>
          <p:nvSpPr>
            <p:cNvPr id="162866" name="Rectangle 17"/>
            <p:cNvSpPr>
              <a:spLocks noChangeArrowheads="1"/>
            </p:cNvSpPr>
            <p:nvPr/>
          </p:nvSpPr>
          <p:spPr bwMode="auto">
            <a:xfrm>
              <a:off x="3513" y="1184"/>
              <a:ext cx="587"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CHO:</a:t>
              </a:r>
            </a:p>
          </p:txBody>
        </p:sp>
        <p:sp>
          <p:nvSpPr>
            <p:cNvPr id="162867" name="Rectangle 18"/>
            <p:cNvSpPr>
              <a:spLocks noChangeArrowheads="1"/>
            </p:cNvSpPr>
            <p:nvPr/>
          </p:nvSpPr>
          <p:spPr bwMode="auto">
            <a:xfrm>
              <a:off x="3513" y="1538"/>
              <a:ext cx="587"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NHƯ:</a:t>
              </a:r>
            </a:p>
          </p:txBody>
        </p:sp>
        <p:sp>
          <p:nvSpPr>
            <p:cNvPr id="162868" name="Rectangle 19"/>
            <p:cNvSpPr>
              <a:spLocks noChangeArrowheads="1"/>
            </p:cNvSpPr>
            <p:nvPr/>
          </p:nvSpPr>
          <p:spPr bwMode="auto">
            <a:xfrm>
              <a:off x="3513" y="1842"/>
              <a:ext cx="61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ĐiỀU</a:t>
              </a:r>
            </a:p>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NGÀI:</a:t>
              </a:r>
            </a:p>
          </p:txBody>
        </p:sp>
      </p:grpSp>
      <p:grpSp>
        <p:nvGrpSpPr>
          <p:cNvPr id="162830" name="Group 20"/>
          <p:cNvGrpSpPr>
            <a:grpSpLocks/>
          </p:cNvGrpSpPr>
          <p:nvPr/>
        </p:nvGrpSpPr>
        <p:grpSpPr bwMode="auto">
          <a:xfrm>
            <a:off x="1404938" y="4325938"/>
            <a:ext cx="1160462" cy="1427162"/>
            <a:chOff x="1161" y="3088"/>
            <a:chExt cx="617" cy="1020"/>
          </a:xfrm>
        </p:grpSpPr>
        <p:sp>
          <p:nvSpPr>
            <p:cNvPr id="162863" name="Rectangle 21"/>
            <p:cNvSpPr>
              <a:spLocks noChangeArrowheads="1"/>
            </p:cNvSpPr>
            <p:nvPr/>
          </p:nvSpPr>
          <p:spPr bwMode="auto">
            <a:xfrm>
              <a:off x="1161" y="3088"/>
              <a:ext cx="5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CHO:</a:t>
              </a:r>
            </a:p>
          </p:txBody>
        </p:sp>
        <p:sp>
          <p:nvSpPr>
            <p:cNvPr id="162864" name="Rectangle 22"/>
            <p:cNvSpPr>
              <a:spLocks noChangeArrowheads="1"/>
            </p:cNvSpPr>
            <p:nvPr/>
          </p:nvSpPr>
          <p:spPr bwMode="auto">
            <a:xfrm>
              <a:off x="1161" y="3442"/>
              <a:ext cx="5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NHƯ:</a:t>
              </a:r>
            </a:p>
          </p:txBody>
        </p:sp>
        <p:sp>
          <p:nvSpPr>
            <p:cNvPr id="162865" name="Rectangle 23"/>
            <p:cNvSpPr>
              <a:spLocks noChangeArrowheads="1"/>
            </p:cNvSpPr>
            <p:nvPr/>
          </p:nvSpPr>
          <p:spPr bwMode="auto">
            <a:xfrm>
              <a:off x="1161" y="3746"/>
              <a:ext cx="61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ĐiỀU</a:t>
              </a:r>
            </a:p>
            <a:p>
              <a:pPr defTabSz="407988">
                <a:lnSpc>
                  <a:spcPct val="35000"/>
                </a:lnSpc>
                <a:spcBef>
                  <a:spcPts val="1125"/>
                </a:spcBef>
                <a:buClr>
                  <a:srgbClr val="FAFD00"/>
                </a:buClr>
                <a:tabLst>
                  <a:tab pos="0" algn="l"/>
                  <a:tab pos="817563" algn="l"/>
                  <a:tab pos="1636713" algn="l"/>
                  <a:tab pos="2455863" algn="l"/>
                  <a:tab pos="3276600" algn="l"/>
                  <a:tab pos="4097338" algn="l"/>
                  <a:tab pos="4916488" algn="l"/>
                  <a:tab pos="5735638" algn="l"/>
                  <a:tab pos="6554788" algn="l"/>
                  <a:tab pos="7375525" algn="l"/>
                  <a:tab pos="8196263" algn="l"/>
                  <a:tab pos="9013825" algn="l"/>
                </a:tabLst>
              </a:pPr>
              <a:r>
                <a:rPr lang="en-GB" sz="2200" b="1">
                  <a:solidFill>
                    <a:srgbClr val="FAFD00"/>
                  </a:solidFill>
                  <a:latin typeface="Helvetica" charset="0"/>
                  <a:ea typeface="MS Gothic" charset="0"/>
                  <a:cs typeface="MS Gothic" charset="0"/>
                </a:rPr>
                <a:t>NGÀI:</a:t>
              </a:r>
            </a:p>
          </p:txBody>
        </p:sp>
      </p:grpSp>
      <p:sp>
        <p:nvSpPr>
          <p:cNvPr id="55312"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2025"/>
              </a:spcBef>
              <a:buClr>
                <a:srgbClr val="66FF99"/>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MATHIƠ</a:t>
            </a:r>
          </a:p>
        </p:txBody>
      </p:sp>
      <p:sp>
        <p:nvSpPr>
          <p:cNvPr id="55313"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2025"/>
              </a:spcBef>
              <a:buClr>
                <a:srgbClr val="66FF99"/>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MÁC</a:t>
            </a:r>
          </a:p>
        </p:txBody>
      </p:sp>
      <p:sp>
        <p:nvSpPr>
          <p:cNvPr id="55314"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2025"/>
              </a:spcBef>
              <a:buClr>
                <a:srgbClr val="66FF99"/>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LUCA</a:t>
            </a:r>
          </a:p>
        </p:txBody>
      </p:sp>
      <p:sp>
        <p:nvSpPr>
          <p:cNvPr id="55316" name="Rectangle 32"/>
          <p:cNvSpPr>
            <a:spLocks noChangeArrowheads="1"/>
          </p:cNvSpPr>
          <p:nvPr/>
        </p:nvSpPr>
        <p:spPr bwMode="auto">
          <a:xfrm>
            <a:off x="2424113" y="1560513"/>
            <a:ext cx="1766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DO THÁI</a:t>
            </a:r>
          </a:p>
        </p:txBody>
      </p:sp>
      <p:sp>
        <p:nvSpPr>
          <p:cNvPr id="55317" name="Rectangle 33"/>
          <p:cNvSpPr>
            <a:spLocks noChangeArrowheads="1"/>
          </p:cNvSpPr>
          <p:nvPr/>
        </p:nvSpPr>
        <p:spPr bwMode="auto">
          <a:xfrm>
            <a:off x="5899150" y="1570038"/>
            <a:ext cx="1766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LA MÃ</a:t>
            </a:r>
          </a:p>
        </p:txBody>
      </p:sp>
      <p:sp>
        <p:nvSpPr>
          <p:cNvPr id="55318" name="Rectangle 34"/>
          <p:cNvSpPr>
            <a:spLocks noChangeArrowheads="1"/>
          </p:cNvSpPr>
          <p:nvPr/>
        </p:nvSpPr>
        <p:spPr bwMode="auto">
          <a:xfrm>
            <a:off x="2462213" y="4237038"/>
            <a:ext cx="176688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HY LẠP</a:t>
            </a:r>
          </a:p>
        </p:txBody>
      </p:sp>
      <p:sp>
        <p:nvSpPr>
          <p:cNvPr id="55320" name="Rectangle 36"/>
          <p:cNvSpPr>
            <a:spLocks noChangeArrowheads="1"/>
          </p:cNvSpPr>
          <p:nvPr/>
        </p:nvSpPr>
        <p:spPr bwMode="auto">
          <a:xfrm>
            <a:off x="2424113" y="2070100"/>
            <a:ext cx="17668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VUA</a:t>
            </a:r>
          </a:p>
        </p:txBody>
      </p:sp>
      <p:sp>
        <p:nvSpPr>
          <p:cNvPr id="55321" name="Rectangle 37"/>
          <p:cNvSpPr>
            <a:spLocks noChangeArrowheads="1"/>
          </p:cNvSpPr>
          <p:nvPr/>
        </p:nvSpPr>
        <p:spPr bwMode="auto">
          <a:xfrm>
            <a:off x="5881688" y="2065338"/>
            <a:ext cx="176688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ĐẦY TỚ</a:t>
            </a:r>
          </a:p>
        </p:txBody>
      </p:sp>
      <p:sp>
        <p:nvSpPr>
          <p:cNvPr id="55322" name="Rectangle 38"/>
          <p:cNvSpPr>
            <a:spLocks noChangeArrowheads="1"/>
          </p:cNvSpPr>
          <p:nvPr/>
        </p:nvSpPr>
        <p:spPr bwMode="auto">
          <a:xfrm>
            <a:off x="2195513" y="4735513"/>
            <a:ext cx="216058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TRỜI/NGƯỜI</a:t>
            </a:r>
          </a:p>
        </p:txBody>
      </p:sp>
      <p:sp>
        <p:nvSpPr>
          <p:cNvPr id="55324" name="Rectangle 40"/>
          <p:cNvSpPr>
            <a:spLocks noChangeArrowheads="1"/>
          </p:cNvSpPr>
          <p:nvPr/>
        </p:nvSpPr>
        <p:spPr bwMode="auto">
          <a:xfrm>
            <a:off x="2424113" y="2574925"/>
            <a:ext cx="1766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NÓI</a:t>
            </a:r>
          </a:p>
        </p:txBody>
      </p:sp>
      <p:sp>
        <p:nvSpPr>
          <p:cNvPr id="55325" name="Rectangle 41"/>
          <p:cNvSpPr>
            <a:spLocks noChangeArrowheads="1"/>
          </p:cNvSpPr>
          <p:nvPr/>
        </p:nvSpPr>
        <p:spPr bwMode="auto">
          <a:xfrm>
            <a:off x="5905500" y="2584450"/>
            <a:ext cx="11541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LÀM</a:t>
            </a:r>
          </a:p>
        </p:txBody>
      </p:sp>
      <p:sp>
        <p:nvSpPr>
          <p:cNvPr id="55327" name="Rectangle 43"/>
          <p:cNvSpPr>
            <a:spLocks noChangeArrowheads="1"/>
          </p:cNvSpPr>
          <p:nvPr/>
        </p:nvSpPr>
        <p:spPr bwMode="auto">
          <a:xfrm>
            <a:off x="2439988" y="5251450"/>
            <a:ext cx="18430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05" tIns="39696" rIns="81005" bIns="39696">
            <a:spAutoFit/>
          </a:bodyPr>
          <a:lstStyle/>
          <a:p>
            <a:pPr defTabSz="410147">
              <a:spcBef>
                <a:spcPts val="1575"/>
              </a:spcBef>
              <a:buClr>
                <a:srgbClr val="CECECE"/>
              </a:buClr>
              <a:tabLst>
                <a:tab pos="0" algn="l"/>
                <a:tab pos="818382" algn="l"/>
                <a:tab pos="1638355" algn="l"/>
                <a:tab pos="2458323" algn="l"/>
                <a:tab pos="3278295" algn="l"/>
                <a:tab pos="4098263" algn="l"/>
                <a:tab pos="4918236" algn="l"/>
                <a:tab pos="5736620" algn="l"/>
                <a:tab pos="6556590" algn="l"/>
                <a:tab pos="7376560" algn="l"/>
                <a:tab pos="8196530" algn="l"/>
                <a:tab pos="9016500" algn="l"/>
              </a:tabLst>
              <a:defRPr/>
            </a:pPr>
            <a:r>
              <a:rPr lang="en-GB" sz="2200"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CẢM NHẬN</a:t>
            </a:r>
          </a:p>
        </p:txBody>
      </p:sp>
      <p:sp>
        <p:nvSpPr>
          <p:cNvPr id="162843"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76" tIns="40986" rIns="81976" bIns="40986" anchor="ctr"/>
          <a:lstStyle/>
          <a:p>
            <a:pPr defTabSz="407988"/>
            <a:endParaRPr lang="en-US" sz="2200">
              <a:solidFill>
                <a:srgbClr val="000000"/>
              </a:solidFill>
              <a:ea typeface="MS Gothic" charset="0"/>
              <a:cs typeface="MS Gothic" charset="0"/>
            </a:endParaRPr>
          </a:p>
        </p:txBody>
      </p:sp>
      <p:sp>
        <p:nvSpPr>
          <p:cNvPr id="162844"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76" tIns="40986" rIns="81976" bIns="40986" anchor="ctr"/>
          <a:lstStyle/>
          <a:p>
            <a:pPr defTabSz="407988"/>
            <a:endParaRPr lang="en-US" sz="2200">
              <a:solidFill>
                <a:srgbClr val="000000"/>
              </a:solidFill>
              <a:ea typeface="MS Gothic" charset="0"/>
              <a:cs typeface="MS Gothic" charset="0"/>
            </a:endParaRPr>
          </a:p>
        </p:txBody>
      </p:sp>
      <p:sp>
        <p:nvSpPr>
          <p:cNvPr id="162845"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76" tIns="40986" rIns="81976" bIns="40986" anchor="ctr"/>
          <a:lstStyle/>
          <a:p>
            <a:pPr defTabSz="407988"/>
            <a:endParaRPr lang="en-US" sz="2200">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76" tIns="40986" rIns="81976" bIns="40986"/>
          <a:lstStyle/>
          <a:p>
            <a:pPr defTabSz="410147">
              <a:defRPr/>
            </a:pPr>
            <a:endParaRPr lang="en-US" sz="2200">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76" tIns="40986" rIns="81976" bIns="40986"/>
          <a:lstStyle/>
          <a:p>
            <a:pPr defTabSz="410147">
              <a:defRPr/>
            </a:pPr>
            <a:endParaRPr lang="en-US" sz="2200">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76" tIns="40986" rIns="81976" bIns="40986"/>
          <a:lstStyle/>
          <a:p>
            <a:pPr defTabSz="410147">
              <a:defRPr/>
            </a:pPr>
            <a:endParaRPr lang="en-US" sz="2200">
              <a:solidFill>
                <a:srgbClr val="000000"/>
              </a:solidFill>
              <a:latin typeface="Times New Roman" pitchFamily="-108" charset="0"/>
              <a:ea typeface="MS Gothic"/>
              <a:cs typeface="MS Gothic"/>
            </a:endParaRPr>
          </a:p>
        </p:txBody>
      </p:sp>
      <p:sp>
        <p:nvSpPr>
          <p:cNvPr id="162849" name="Text Box 51"/>
          <p:cNvSpPr txBox="1">
            <a:spLocks noChangeArrowheads="1"/>
          </p:cNvSpPr>
          <p:nvPr/>
        </p:nvSpPr>
        <p:spPr bwMode="auto">
          <a:xfrm>
            <a:off x="8780463" y="4763"/>
            <a:ext cx="1635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162850"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76" tIns="40986" rIns="81976" bIns="40986" anchor="ctr"/>
          <a:lstStyle>
            <a:lvl1pPr defTabSz="407988" eaLnBrk="0" hangingPunct="0">
              <a:defRPr sz="2400">
                <a:solidFill>
                  <a:schemeClr val="tx1"/>
                </a:solidFill>
                <a:latin typeface="Times New Roman" charset="0"/>
                <a:ea typeface="ＭＳ Ｐゴシック" charset="0"/>
                <a:cs typeface="ＭＳ Ｐゴシック" charset="0"/>
              </a:defRPr>
            </a:lvl1pPr>
            <a:lvl2pPr marL="742950" indent="-285750" defTabSz="407988" eaLnBrk="0" hangingPunct="0">
              <a:defRPr sz="2400">
                <a:solidFill>
                  <a:schemeClr val="tx1"/>
                </a:solidFill>
                <a:latin typeface="Times New Roman" charset="0"/>
                <a:ea typeface="ＭＳ Ｐゴシック" charset="0"/>
              </a:defRPr>
            </a:lvl2pPr>
            <a:lvl3pPr marL="1143000" indent="-228600" defTabSz="407988" eaLnBrk="0" hangingPunct="0">
              <a:defRPr sz="2400">
                <a:solidFill>
                  <a:schemeClr val="tx1"/>
                </a:solidFill>
                <a:latin typeface="Times New Roman" charset="0"/>
                <a:ea typeface="ＭＳ Ｐゴシック" charset="0"/>
              </a:defRPr>
            </a:lvl3pPr>
            <a:lvl4pPr marL="1600200" indent="-228600" defTabSz="407988" eaLnBrk="0" hangingPunct="0">
              <a:defRPr sz="2400">
                <a:solidFill>
                  <a:schemeClr val="tx1"/>
                </a:solidFill>
                <a:latin typeface="Times New Roman" charset="0"/>
                <a:ea typeface="ＭＳ Ｐゴシック" charset="0"/>
              </a:defRPr>
            </a:lvl4pPr>
            <a:lvl5pPr marL="2057400" indent="-228600" defTabSz="407988" eaLnBrk="0" hangingPunct="0">
              <a:defRPr sz="2400">
                <a:solidFill>
                  <a:schemeClr val="tx1"/>
                </a:solidFill>
                <a:latin typeface="Times New Roman" charset="0"/>
                <a:ea typeface="ＭＳ Ｐゴシック" charset="0"/>
              </a:defRPr>
            </a:lvl5pPr>
            <a:lvl6pPr marL="2514600" indent="-228600" defTabSz="4079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079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079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079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500">
              <a:solidFill>
                <a:srgbClr val="000000"/>
              </a:solidFill>
              <a:ea typeface="MS Gothic" charset="0"/>
              <a:cs typeface="MS Gothic" charset="0"/>
            </a:endParaRPr>
          </a:p>
        </p:txBody>
      </p:sp>
      <p:sp>
        <p:nvSpPr>
          <p:cNvPr id="162851" name="Text Box 54"/>
          <p:cNvSpPr txBox="1">
            <a:spLocks noChangeArrowheads="1"/>
          </p:cNvSpPr>
          <p:nvPr/>
        </p:nvSpPr>
        <p:spPr bwMode="auto">
          <a:xfrm>
            <a:off x="8358188" y="6540500"/>
            <a:ext cx="3032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62852" name="Text Box 55"/>
          <p:cNvSpPr txBox="1">
            <a:spLocks noChangeArrowheads="1"/>
          </p:cNvSpPr>
          <p:nvPr/>
        </p:nvSpPr>
        <p:spPr bwMode="auto">
          <a:xfrm>
            <a:off x="8701088" y="6484938"/>
            <a:ext cx="279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defTabSz="407988"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defTabSz="407988"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0" y="228600"/>
            <a:ext cx="8686800" cy="6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ormAutofit fontScale="90000"/>
          </a:bodyPr>
          <a:lstStyle/>
          <a:p>
            <a:pPr defTabSz="410147">
              <a:defRPr/>
            </a:pPr>
            <a:r>
              <a:rPr lang="en-US" sz="32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CÁC SÁCH CỘNG QUAN</a:t>
            </a:r>
            <a:r>
              <a:rPr lang="en-US" sz="29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a:t>
            </a:r>
            <a:r>
              <a:rPr lang="en-US" altLang="ja-JP" sz="24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THẤY </a:t>
            </a:r>
            <a:r>
              <a:rPr lang="en-US" altLang="ja-JP" sz="2400" b="1" dirty="0" err="1">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GiỐNG</a:t>
            </a:r>
            <a:r>
              <a:rPr lang="en-US" altLang="ja-JP" sz="24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 NHAU</a:t>
            </a:r>
            <a:r>
              <a:rPr lang="en-US" altLang="ja-JP" sz="2400" b="1" dirty="0">
                <a:solidFill>
                  <a:srgbClr val="FAFD00"/>
                </a:solidFill>
                <a:effectLst>
                  <a:outerShdw blurRad="38100" dist="38100" dir="2700000" algn="tl">
                    <a:srgbClr val="000000">
                      <a:alpha val="43137"/>
                    </a:srgbClr>
                  </a:outerShdw>
                </a:effectLst>
                <a:latin typeface="Comic Sans MS" charset="0"/>
                <a:ea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rPr>
              <a:t> </a:t>
            </a:r>
            <a:r>
              <a:rPr lang="ja-JP" altLang="en-US" sz="2900" b="1">
                <a:solidFill>
                  <a:srgbClr val="FAFD00"/>
                </a:solidFill>
                <a:effectLst>
                  <a:outerShdw blurRad="38100" dist="38100" dir="2700000" algn="tl">
                    <a:srgbClr val="000000">
                      <a:alpha val="43137"/>
                    </a:srgbClr>
                  </a:outerShdw>
                </a:effectLst>
                <a:latin typeface="Comic Sans MS" charset="0"/>
                <a:ea typeface="MS Gothic" charset="0"/>
              </a:rPr>
              <a:t>”</a:t>
            </a:r>
            <a:endParaRPr lang="en-US" dirty="0">
              <a:effectLst>
                <a:outerShdw blurRad="38100" dist="38100" dir="2700000" algn="tl">
                  <a:srgbClr val="000000">
                    <a:alpha val="43137"/>
                  </a:srgbClr>
                </a:outerShdw>
              </a:effectLst>
              <a:latin typeface="Times New Roman" charset="0"/>
              <a:ea typeface="MS Gothic" charset="0"/>
            </a:endParaRPr>
          </a:p>
        </p:txBody>
      </p:sp>
      <p:grpSp>
        <p:nvGrpSpPr>
          <p:cNvPr id="162854" name="Group 24"/>
          <p:cNvGrpSpPr>
            <a:grpSpLocks/>
          </p:cNvGrpSpPr>
          <p:nvPr/>
        </p:nvGrpSpPr>
        <p:grpSpPr bwMode="auto">
          <a:xfrm>
            <a:off x="4800600" y="4306888"/>
            <a:ext cx="979488" cy="1533525"/>
            <a:chOff x="3473" y="3088"/>
            <a:chExt cx="617" cy="966"/>
          </a:xfrm>
        </p:grpSpPr>
        <p:sp>
          <p:nvSpPr>
            <p:cNvPr id="162860" name="Rectangle 25"/>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eaLnBrk="0" hangingPunct="0">
                <a:spcBef>
                  <a:spcPts val="12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000" b="1">
                  <a:solidFill>
                    <a:srgbClr val="0066FF"/>
                  </a:solidFill>
                  <a:latin typeface="Helvetica" charset="0"/>
                  <a:ea typeface="MS Gothic" charset="0"/>
                  <a:cs typeface="MS Gothic" charset="0"/>
                </a:rPr>
                <a:t>CHO:</a:t>
              </a:r>
            </a:p>
          </p:txBody>
        </p:sp>
        <p:sp>
          <p:nvSpPr>
            <p:cNvPr id="162861" name="Rectangle 26"/>
            <p:cNvSpPr>
              <a:spLocks noChangeArrowheads="1"/>
            </p:cNvSpPr>
            <p:nvPr/>
          </p:nvSpPr>
          <p:spPr bwMode="auto">
            <a:xfrm>
              <a:off x="3473" y="3442"/>
              <a:ext cx="5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eaLnBrk="0" hangingPunct="0">
                <a:spcBef>
                  <a:spcPts val="12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000" b="1">
                  <a:solidFill>
                    <a:srgbClr val="0066FF"/>
                  </a:solidFill>
                  <a:latin typeface="Helvetica" charset="0"/>
                  <a:ea typeface="MS Gothic" charset="0"/>
                  <a:cs typeface="MS Gothic" charset="0"/>
                </a:rPr>
                <a:t>LÀ:</a:t>
              </a:r>
            </a:p>
          </p:txBody>
        </p:sp>
        <p:sp>
          <p:nvSpPr>
            <p:cNvPr id="162862" name="Rectangle 27"/>
            <p:cNvSpPr>
              <a:spLocks noChangeArrowheads="1"/>
            </p:cNvSpPr>
            <p:nvPr/>
          </p:nvSpPr>
          <p:spPr bwMode="auto">
            <a:xfrm>
              <a:off x="3473" y="3909"/>
              <a:ext cx="61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07988" eaLnBrk="0" hangingPunct="0">
                <a:lnSpc>
                  <a:spcPct val="35000"/>
                </a:lnSpc>
                <a:spcBef>
                  <a:spcPts val="12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000" b="1">
                  <a:solidFill>
                    <a:srgbClr val="0066FF"/>
                  </a:solidFill>
                  <a:latin typeface="Helvetica" charset="0"/>
                  <a:ea typeface="MS Gothic" charset="0"/>
                  <a:cs typeface="MS Gothic" charset="0"/>
                </a:rPr>
                <a:t>CHÚA</a:t>
              </a:r>
            </a:p>
          </p:txBody>
        </p:sp>
      </p:grpSp>
      <p:sp>
        <p:nvSpPr>
          <p:cNvPr id="162855" name="Rectangle 31"/>
          <p:cNvSpPr>
            <a:spLocks noChangeArrowheads="1"/>
          </p:cNvSpPr>
          <p:nvPr/>
        </p:nvSpPr>
        <p:spPr bwMode="auto">
          <a:xfrm>
            <a:off x="5395913" y="3581400"/>
            <a:ext cx="18510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17" tIns="44259" rIns="90317" bIns="44259">
            <a:spAutoFit/>
          </a:bodyPr>
          <a:lstStyle/>
          <a:p>
            <a:pPr defTabSz="407988" eaLnBrk="0" hangingPunct="0">
              <a:spcBef>
                <a:spcPts val="22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3600" b="1">
                <a:solidFill>
                  <a:srgbClr val="0066FF"/>
                </a:solidFill>
                <a:latin typeface="Helvetica" charset="0"/>
                <a:ea typeface="MS Gothic" charset="0"/>
                <a:cs typeface="MS Gothic" charset="0"/>
              </a:rPr>
              <a:t>GIĂNG</a:t>
            </a:r>
          </a:p>
        </p:txBody>
      </p:sp>
      <p:sp>
        <p:nvSpPr>
          <p:cNvPr id="162856" name="Rectangle 35"/>
          <p:cNvSpPr>
            <a:spLocks noChangeArrowheads="1"/>
          </p:cNvSpPr>
          <p:nvPr/>
        </p:nvSpPr>
        <p:spPr bwMode="auto">
          <a:xfrm>
            <a:off x="5772150" y="4211638"/>
            <a:ext cx="1943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17" tIns="44259" rIns="90317" bIns="44259">
            <a:spAutoFit/>
          </a:bodyPr>
          <a:lstStyle/>
          <a:p>
            <a:pPr defTabSz="407988" eaLnBrk="0" hangingPunct="0">
              <a:spcBef>
                <a:spcPts val="17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200" b="1">
                <a:solidFill>
                  <a:srgbClr val="0066FF"/>
                </a:solidFill>
                <a:latin typeface="Helvetica" charset="0"/>
                <a:ea typeface="MS Gothic" charset="0"/>
                <a:cs typeface="MS Gothic" charset="0"/>
              </a:rPr>
              <a:t>HỘI THÁNH</a:t>
            </a:r>
          </a:p>
        </p:txBody>
      </p:sp>
      <p:sp>
        <p:nvSpPr>
          <p:cNvPr id="162857" name="Rectangle 39"/>
          <p:cNvSpPr>
            <a:spLocks noChangeArrowheads="1"/>
          </p:cNvSpPr>
          <p:nvPr/>
        </p:nvSpPr>
        <p:spPr bwMode="auto">
          <a:xfrm>
            <a:off x="5781675" y="4764088"/>
            <a:ext cx="1658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17" tIns="44259" rIns="90317" bIns="44259">
            <a:spAutoFit/>
          </a:bodyPr>
          <a:lstStyle/>
          <a:p>
            <a:pPr defTabSz="407988" eaLnBrk="0" hangingPunct="0">
              <a:spcBef>
                <a:spcPts val="17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800" b="1">
                <a:solidFill>
                  <a:srgbClr val="0066FF"/>
                </a:solidFill>
                <a:latin typeface="Helvetica" charset="0"/>
                <a:ea typeface="MS Gothic" charset="0"/>
                <a:cs typeface="MS Gothic" charset="0"/>
              </a:rPr>
              <a:t>ĐCT</a:t>
            </a:r>
          </a:p>
        </p:txBody>
      </p:sp>
      <p:sp>
        <p:nvSpPr>
          <p:cNvPr id="162858" name="Rectangle 42"/>
          <p:cNvSpPr>
            <a:spLocks noChangeArrowheads="1"/>
          </p:cNvSpPr>
          <p:nvPr/>
        </p:nvSpPr>
        <p:spPr bwMode="auto">
          <a:xfrm>
            <a:off x="5746750" y="5411788"/>
            <a:ext cx="2379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17" tIns="44259" rIns="90317" bIns="44259">
            <a:spAutoFit/>
          </a:bodyPr>
          <a:lstStyle/>
          <a:p>
            <a:pPr defTabSz="407988" eaLnBrk="0" hangingPunct="0">
              <a:spcBef>
                <a:spcPts val="1750"/>
              </a:spcBef>
              <a:buClr>
                <a:srgbClr val="0066FF"/>
              </a:buClr>
              <a:buSzPct val="100000"/>
              <a:tabLst>
                <a:tab pos="0" algn="l"/>
                <a:tab pos="912813" algn="l"/>
                <a:tab pos="1827213" algn="l"/>
                <a:tab pos="2740025" algn="l"/>
                <a:tab pos="3654425" algn="l"/>
                <a:tab pos="4568825" algn="l"/>
                <a:tab pos="5481638" algn="l"/>
                <a:tab pos="6396038" algn="l"/>
                <a:tab pos="7310438" algn="l"/>
                <a:tab pos="8223250" algn="l"/>
                <a:tab pos="9139238" algn="l"/>
                <a:tab pos="10052050" algn="l"/>
              </a:tabLst>
            </a:pPr>
            <a:r>
              <a:rPr lang="en-GB" sz="2800" b="1">
                <a:solidFill>
                  <a:srgbClr val="0066FF"/>
                </a:solidFill>
                <a:latin typeface="Helvetica" charset="0"/>
                <a:ea typeface="MS Gothic" charset="0"/>
                <a:cs typeface="MS Gothic" charset="0"/>
              </a:rPr>
              <a:t>Ý MUỐN NÓI</a:t>
            </a:r>
          </a:p>
        </p:txBody>
      </p:sp>
      <p:sp>
        <p:nvSpPr>
          <p:cNvPr id="23604" name="Text Box 52"/>
          <p:cNvSpPr txBox="1">
            <a:spLocks noChangeArrowheads="1"/>
          </p:cNvSpPr>
          <p:nvPr/>
        </p:nvSpPr>
        <p:spPr bwMode="auto">
          <a:xfrm>
            <a:off x="5410200" y="3290888"/>
            <a:ext cx="177165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682" tIns="41953" rIns="80682" bIns="4195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defTabSz="410147">
              <a:spcBef>
                <a:spcPts val="9466"/>
              </a:spcBef>
              <a:buClr>
                <a:srgbClr val="FFEA18"/>
              </a:buClr>
              <a:defRPr/>
            </a:pPr>
            <a:r>
              <a:rPr lang="en-GB" sz="15200" b="1" dirty="0">
                <a:solidFill>
                  <a:srgbClr val="FFEA18"/>
                </a:solidFill>
                <a:effectLst>
                  <a:outerShdw blurRad="38100" dist="38100" dir="2700000" algn="tl">
                    <a:srgbClr val="DDDDDD"/>
                  </a:outerShdw>
                </a:effectLst>
                <a:latin typeface="Times New Roman" charset="0"/>
                <a:ea typeface="MS Gothic" charset="0"/>
                <a:cs typeface="MS Gothic"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2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3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ea typeface="MS Gothic" charset="0"/>
              <a:cs typeface="+mn-cs"/>
            </a:endParaRPr>
          </a:p>
        </p:txBody>
      </p:sp>
      <p:sp>
        <p:nvSpPr>
          <p:cNvPr id="573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ea typeface="MS Gothic" charset="0"/>
              <a:cs typeface="+mn-cs"/>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latin typeface="Times New Roman" pitchFamily="-107" charset="0"/>
              <a:ea typeface="MS Gothic"/>
              <a:cs typeface="+mn-cs"/>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latin typeface="Times New Roman" pitchFamily="-107" charset="0"/>
              <a:ea typeface="MS Gothic"/>
              <a:cs typeface="+mn-cs"/>
            </a:endParaRPr>
          </a:p>
        </p:txBody>
      </p:sp>
      <p:sp>
        <p:nvSpPr>
          <p:cNvPr id="18438" name="AutoShape 6"/>
          <p:cNvSpPr>
            <a:spLocks noChangeArrowheads="1"/>
          </p:cNvSpPr>
          <p:nvPr/>
        </p:nvSpPr>
        <p:spPr bwMode="auto">
          <a:xfrm>
            <a:off x="4643438" y="36449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latin typeface="Times New Roman" pitchFamily="-107" charset="0"/>
              <a:ea typeface="MS Gothic"/>
              <a:cs typeface="+mn-cs"/>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effectLst>
                <a:outerShdw blurRad="38100" dist="63500" dir="2700000" algn="tl">
                  <a:srgbClr val="000000"/>
                </a:outerShdw>
              </a:effectLst>
              <a:latin typeface="Times New Roman" pitchFamily="-107" charset="0"/>
              <a:ea typeface="MS Gothic"/>
              <a:cs typeface="+mn-cs"/>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grpSp>
        <p:nvGrpSpPr>
          <p:cNvPr id="164873" name="Group 8"/>
          <p:cNvGrpSpPr>
            <a:grpSpLocks/>
          </p:cNvGrpSpPr>
          <p:nvPr/>
        </p:nvGrpSpPr>
        <p:grpSpPr bwMode="auto">
          <a:xfrm>
            <a:off x="1412875" y="946150"/>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600" b="1">
                  <a:solidFill>
                    <a:srgbClr val="FAFD00"/>
                  </a:solidFill>
                  <a:effectLst>
                    <a:outerShdw blurRad="38100" dist="63500" dir="2700000" algn="tl">
                      <a:srgbClr val="000000"/>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600" b="1">
                  <a:solidFill>
                    <a:srgbClr val="FAFD00"/>
                  </a:solidFill>
                  <a:effectLst>
                    <a:outerShdw blurRad="38100" dist="63500" dir="2700000" algn="tl">
                      <a:srgbClr val="000000"/>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600" b="1">
                  <a:solidFill>
                    <a:srgbClr val="FAFD00"/>
                  </a:solidFill>
                  <a:effectLst>
                    <a:outerShdw blurRad="38100" dist="63500" dir="2700000" algn="tl">
                      <a:srgbClr val="000000"/>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600" b="1">
                  <a:solidFill>
                    <a:srgbClr val="FAFD00"/>
                  </a:solidFill>
                  <a:effectLst>
                    <a:outerShdw blurRad="38100" dist="63500" dir="2700000" algn="tl">
                      <a:srgbClr val="000000"/>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latin typeface="Times New Roman" pitchFamily="-107" charset="0"/>
              <a:ea typeface="MS Gothic"/>
              <a:cs typeface="+mn-cs"/>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p:spPr>
          <p:txBody>
            <a:bodyPr/>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p:spPr>
          <p:txBody>
            <a:bodyPr/>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sp>
        <p:nvSpPr>
          <p:cNvPr id="57357" name="Rectangle 13"/>
          <p:cNvSpPr>
            <a:spLocks noChangeArrowheads="1"/>
          </p:cNvSpPr>
          <p:nvPr/>
        </p:nvSpPr>
        <p:spPr bwMode="auto">
          <a:xfrm>
            <a:off x="2287588" y="3692525"/>
            <a:ext cx="2036762" cy="573088"/>
          </a:xfrm>
          <a:prstGeom prst="rect">
            <a:avLst/>
          </a:prstGeom>
          <a:noFill/>
          <a:ln>
            <a:noFill/>
          </a:ln>
          <a:ex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a:solidFill>
                  <a:srgbClr val="66FF99"/>
                </a:solidFill>
                <a:effectLst>
                  <a:outerShdw blurRad="38100" dist="63500" dir="2700000" algn="tl">
                    <a:srgbClr val="000000"/>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88"/>
            <a:ext cx="2355850" cy="573087"/>
          </a:xfrm>
          <a:prstGeom prst="rect">
            <a:avLst/>
          </a:prstGeom>
          <a:noFill/>
          <a:ln>
            <a:noFill/>
          </a:ln>
          <a:ex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dirty="0">
                <a:solidFill>
                  <a:srgbClr val="66FF99"/>
                </a:solidFill>
                <a:effectLst>
                  <a:outerShdw blurRad="38100" dist="63500" dir="2700000" algn="tl">
                    <a:srgbClr val="000000"/>
                  </a:outerShdw>
                </a:effectLst>
                <a:latin typeface="Helvetica" pitchFamily="-84" charset="0"/>
                <a:ea typeface="MS Gothic" pitchFamily="49" charset="-128"/>
                <a:cs typeface="+mn-cs"/>
              </a:rPr>
              <a:t>MATHIƠ</a:t>
            </a:r>
          </a:p>
        </p:txBody>
      </p:sp>
      <p:sp>
        <p:nvSpPr>
          <p:cNvPr id="57359" name="Rectangle 15"/>
          <p:cNvSpPr>
            <a:spLocks noChangeArrowheads="1"/>
          </p:cNvSpPr>
          <p:nvPr/>
        </p:nvSpPr>
        <p:spPr bwMode="auto">
          <a:xfrm>
            <a:off x="5588000" y="1025525"/>
            <a:ext cx="2036763" cy="573088"/>
          </a:xfrm>
          <a:prstGeom prst="rect">
            <a:avLst/>
          </a:prstGeom>
          <a:noFill/>
          <a:ln>
            <a:noFill/>
          </a:ln>
          <a:ex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a:solidFill>
                  <a:srgbClr val="66FF99"/>
                </a:solidFill>
                <a:effectLst>
                  <a:outerShdw blurRad="38100" dist="63500" dir="2700000" algn="tl">
                    <a:srgbClr val="000000"/>
                  </a:outerShdw>
                </a:effectLst>
                <a:latin typeface="Helvetica" charset="0"/>
                <a:ea typeface="MS Gothic" charset="0"/>
                <a:cs typeface="MS Gothic" charset="0"/>
              </a:rPr>
              <a:t>MÁC</a:t>
            </a:r>
          </a:p>
        </p:txBody>
      </p:sp>
      <p:sp>
        <p:nvSpPr>
          <p:cNvPr id="57360" name="Rectangle 16"/>
          <p:cNvSpPr>
            <a:spLocks noChangeArrowheads="1"/>
          </p:cNvSpPr>
          <p:nvPr/>
        </p:nvSpPr>
        <p:spPr bwMode="auto">
          <a:xfrm>
            <a:off x="5762625" y="3684588"/>
            <a:ext cx="1689100" cy="573087"/>
          </a:xfrm>
          <a:prstGeom prst="rect">
            <a:avLst/>
          </a:prstGeom>
          <a:noFill/>
          <a:ln>
            <a:noFill/>
          </a:ln>
          <a:ex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a:solidFill>
                  <a:srgbClr val="66FF99"/>
                </a:solidFill>
                <a:effectLst>
                  <a:outerShdw blurRad="38100" dist="63500" dir="2700000" algn="tl">
                    <a:srgbClr val="000000"/>
                  </a:outerShdw>
                </a:effectLst>
                <a:latin typeface="Helvetica" charset="0"/>
                <a:ea typeface="MS Gothic" charset="0"/>
                <a:cs typeface="MS Gothic" charset="0"/>
              </a:rPr>
              <a:t>GIĂNG</a:t>
            </a:r>
          </a:p>
        </p:txBody>
      </p:sp>
      <p:sp>
        <p:nvSpPr>
          <p:cNvPr id="57361" name="Text Box 17"/>
          <p:cNvSpPr txBox="1">
            <a:spLocks noChangeArrowheads="1"/>
          </p:cNvSpPr>
          <p:nvPr/>
        </p:nvSpPr>
        <p:spPr bwMode="auto">
          <a:xfrm>
            <a:off x="8780463" y="4763"/>
            <a:ext cx="163512" cy="360362"/>
          </a:xfrm>
          <a:prstGeom prst="rect">
            <a:avLst/>
          </a:prstGeom>
          <a:noFill/>
          <a:ln>
            <a:noFill/>
          </a:ln>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9pPr>
          </a:lstStyle>
          <a:p>
            <a:pPr algn="ctr" eaLnBrk="1" hangingPunct="1">
              <a:spcBef>
                <a:spcPts val="1124"/>
              </a:spcBef>
              <a:buClr>
                <a:srgbClr val="FFA27C"/>
              </a:buClr>
              <a:defRPr/>
            </a:pPr>
            <a:r>
              <a:rPr lang="en-GB" sz="1800">
                <a:solidFill>
                  <a:srgbClr val="FFA27C"/>
                </a:solidFill>
                <a:effectLst>
                  <a:outerShdw blurRad="38100" dist="63500" dir="2700000" algn="tl">
                    <a:srgbClr val="000000"/>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p:spPr>
        <p:txBody>
          <a:bodyPr wrap="none" lIns="82021" tIns="41010" rIns="82021" bIns="4101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smtClean="0">
              <a:solidFill>
                <a:srgbClr val="000000"/>
              </a:solidFill>
              <a:effectLst>
                <a:outerShdw blurRad="38100" dist="63500" dir="2700000" algn="tl">
                  <a:srgbClr val="000000"/>
                </a:outerShdw>
              </a:effectLst>
              <a:ea typeface="MS Gothic" charset="0"/>
              <a:cs typeface="MS Gothic" charset="0"/>
            </a:endParaRPr>
          </a:p>
        </p:txBody>
      </p:sp>
      <p:sp>
        <p:nvSpPr>
          <p:cNvPr id="57363" name="Text Box 19"/>
          <p:cNvSpPr txBox="1">
            <a:spLocks noChangeArrowheads="1"/>
          </p:cNvSpPr>
          <p:nvPr/>
        </p:nvSpPr>
        <p:spPr bwMode="auto">
          <a:xfrm>
            <a:off x="8355013" y="6540500"/>
            <a:ext cx="304800" cy="222250"/>
          </a:xfrm>
          <a:prstGeom prst="rect">
            <a:avLst/>
          </a:prstGeom>
          <a:noFill/>
          <a:ln>
            <a:noFill/>
          </a:ln>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MS PGothic" charset="0"/>
                <a:cs typeface="MS PGothic" charset="0"/>
              </a:defRPr>
            </a:lvl9pPr>
          </a:lstStyle>
          <a:p>
            <a:pPr algn="ctr" eaLnBrk="1" hangingPunct="1">
              <a:spcBef>
                <a:spcPts val="563"/>
              </a:spcBef>
              <a:buClr>
                <a:srgbClr val="FFFFFF"/>
              </a:buClr>
              <a:defRPr/>
            </a:pPr>
            <a:r>
              <a:rPr lang="en-GB" sz="900" b="1">
                <a:solidFill>
                  <a:srgbClr val="FFFFFF"/>
                </a:solidFill>
                <a:effectLst>
                  <a:outerShdw blurRad="38100" dist="63500" dir="2700000" algn="tl">
                    <a:srgbClr val="000000"/>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p:spPr>
        <p:txBody>
          <a:bodyPr lIns="91407" tIns="45704" rIns="91407" bIns="45704"/>
          <a:lstStyle/>
          <a:p>
            <a:pPr defTabSz="409432">
              <a:defRPr/>
            </a:pPr>
            <a:r>
              <a:rPr lang="en-GB" sz="2900" b="1">
                <a:solidFill>
                  <a:srgbClr val="FFEA18"/>
                </a:solidFill>
                <a:effectLst>
                  <a:outerShdw blurRad="38100" dist="63500" dir="2700000" algn="tl">
                    <a:srgbClr val="000000"/>
                  </a:outerShdw>
                </a:effectLst>
                <a:latin typeface="Comic Sans MS" charset="0"/>
                <a:ea typeface="MS Gothic" charset="0"/>
                <a:cs typeface="MS Gothic" charset="0"/>
              </a:rPr>
              <a:t>CHỒNG CHÉO TRONG 4 SÁCH PHÚC ÂM</a:t>
            </a:r>
            <a:endParaRPr lang="en-US">
              <a:effectLst>
                <a:outerShdw blurRad="38100" dist="63500" dir="2700000" algn="tl">
                  <a:srgbClr val="000000"/>
                </a:outerShdw>
              </a:effectLst>
              <a:latin typeface="Times New Roman" charset="0"/>
              <a:ea typeface="MS Gothic" charset="0"/>
              <a:cs typeface="MS Gothic" charset="0"/>
            </a:endParaRPr>
          </a:p>
        </p:txBody>
      </p:sp>
      <p:sp>
        <p:nvSpPr>
          <p:cNvPr id="28" name="Oval 27"/>
          <p:cNvSpPr>
            <a:spLocks noChangeArrowheads="1"/>
          </p:cNvSpPr>
          <p:nvPr/>
        </p:nvSpPr>
        <p:spPr bwMode="auto">
          <a:xfrm rot="18597337">
            <a:off x="5033963" y="2419350"/>
            <a:ext cx="3290888" cy="4243387"/>
          </a:xfrm>
          <a:prstGeom prst="ellipse">
            <a:avLst/>
          </a:prstGeom>
          <a:solidFill>
            <a:schemeClr val="tx1">
              <a:alpha val="54901"/>
            </a:schemeClr>
          </a:solidFill>
          <a:ln w="76200">
            <a:solidFill>
              <a:schemeClr val="bg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a:solidFill>
                  <a:srgbClr val="FCE20C"/>
                </a:solidFill>
                <a:effectLst>
                  <a:outerShdw blurRad="38100" dist="63500" dir="2700000" algn="tl">
                    <a:srgbClr val="000000"/>
                  </a:outerShdw>
                </a:effectLst>
                <a:latin typeface="Helvetica" charset="0"/>
                <a:ea typeface="MS Gothic" charset="0"/>
                <a:cs typeface="MS Gothic" charset="0"/>
              </a:rPr>
              <a:t>92% độc đáo!</a:t>
            </a:r>
          </a:p>
        </p:txBody>
      </p:sp>
      <p:sp>
        <p:nvSpPr>
          <p:cNvPr id="30" name="Rectangle 16"/>
          <p:cNvSpPr>
            <a:spLocks noChangeArrowheads="1"/>
          </p:cNvSpPr>
          <p:nvPr/>
        </p:nvSpPr>
        <p:spPr bwMode="auto">
          <a:xfrm>
            <a:off x="1547813" y="3068638"/>
            <a:ext cx="2895600" cy="941387"/>
          </a:xfrm>
          <a:prstGeom prst="rect">
            <a:avLst/>
          </a:prstGeom>
          <a:noFill/>
          <a:ln w="9525">
            <a:noFill/>
            <a:round/>
            <a:headEnd/>
            <a:tailEnd/>
          </a:ln>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2000" b="1">
                <a:solidFill>
                  <a:srgbClr val="FCE20C"/>
                </a:solidFill>
                <a:effectLst>
                  <a:outerShdw blurRad="38100" dist="63500" dir="2700000" algn="tl">
                    <a:srgbClr val="000000"/>
                  </a:outerShdw>
                </a:effectLst>
                <a:latin typeface="Helvetica" charset="0"/>
                <a:ea typeface="MS Gothic" charset="0"/>
                <a:cs typeface="MS Gothic" charset="0"/>
              </a:rPr>
              <a:t>Giáng-sinh</a:t>
            </a:r>
            <a:r>
              <a:rPr lang="en-GB" sz="2800" b="1">
                <a:solidFill>
                  <a:srgbClr val="FCE20C"/>
                </a:solidFill>
                <a:effectLst>
                  <a:outerShdw blurRad="38100" dist="63500" dir="2700000" algn="tl">
                    <a:srgbClr val="000000"/>
                  </a:outerShdw>
                </a:effectLst>
                <a:latin typeface="Helvetica" charset="0"/>
                <a:ea typeface="MS Gothic" charset="0"/>
                <a:cs typeface="MS Gothic" charset="0"/>
              </a:rPr>
              <a:t/>
            </a:r>
            <a:br>
              <a:rPr lang="en-GB" sz="2800" b="1">
                <a:solidFill>
                  <a:srgbClr val="FCE20C"/>
                </a:solidFill>
                <a:effectLst>
                  <a:outerShdw blurRad="38100" dist="63500" dir="2700000" algn="tl">
                    <a:srgbClr val="000000"/>
                  </a:outerShdw>
                </a:effectLst>
                <a:latin typeface="Helvetica" charset="0"/>
                <a:ea typeface="MS Gothic" charset="0"/>
                <a:cs typeface="MS Gothic" charset="0"/>
              </a:rPr>
            </a:br>
            <a:r>
              <a:rPr lang="en-GB" sz="2800" b="1">
                <a:solidFill>
                  <a:srgbClr val="FCE20C"/>
                </a:solidFill>
                <a:effectLst>
                  <a:outerShdw blurRad="38100" dist="63500" dir="2700000" algn="tl">
                    <a:srgbClr val="000000"/>
                  </a:outerShdw>
                </a:effectLst>
                <a:latin typeface="Helvetica" charset="0"/>
                <a:ea typeface="MS Gothic" charset="0"/>
                <a:cs typeface="MS Gothic" charset="0"/>
              </a:rPr>
              <a:t>Gia phả</a:t>
            </a:r>
          </a:p>
        </p:txBody>
      </p:sp>
      <p:sp>
        <p:nvSpPr>
          <p:cNvPr id="32" name="Rectangle 16"/>
          <p:cNvSpPr>
            <a:spLocks noChangeArrowheads="1"/>
          </p:cNvSpPr>
          <p:nvPr/>
        </p:nvSpPr>
        <p:spPr bwMode="auto">
          <a:xfrm>
            <a:off x="5435600" y="2971800"/>
            <a:ext cx="2736850" cy="757238"/>
          </a:xfrm>
          <a:prstGeom prst="rect">
            <a:avLst/>
          </a:prstGeom>
          <a:noFill/>
          <a:ln w="9525">
            <a:noFill/>
            <a:round/>
            <a:headEnd/>
            <a:tailEnd/>
          </a:ln>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2000" b="1">
                <a:solidFill>
                  <a:srgbClr val="FCE20C"/>
                </a:solidFill>
                <a:effectLst>
                  <a:outerShdw blurRad="38100" dist="63500" dir="2700000" algn="tl">
                    <a:srgbClr val="000000"/>
                  </a:outerShdw>
                </a:effectLst>
                <a:latin typeface="Helvetica" charset="0"/>
                <a:ea typeface="MS Gothic" charset="0"/>
                <a:cs typeface="MS Gothic" charset="0"/>
              </a:rPr>
              <a:t>Cho 5000 người ăn</a:t>
            </a:r>
            <a:r>
              <a:rPr lang="en-GB" sz="2800" b="1">
                <a:solidFill>
                  <a:srgbClr val="FCE20C"/>
                </a:solidFill>
                <a:effectLst>
                  <a:outerShdw blurRad="38100" dist="63500" dir="2700000" algn="tl">
                    <a:srgbClr val="000000"/>
                  </a:outerShdw>
                </a:effectLst>
                <a:latin typeface="Helvetica" charset="0"/>
                <a:ea typeface="MS Gothic" charset="0"/>
                <a:cs typeface="MS Gothic" charset="0"/>
              </a:rPr>
              <a:t/>
            </a:r>
            <a:br>
              <a:rPr lang="en-GB" sz="2800" b="1">
                <a:solidFill>
                  <a:srgbClr val="FCE20C"/>
                </a:solidFill>
                <a:effectLst>
                  <a:outerShdw blurRad="38100" dist="63500" dir="2700000" algn="tl">
                    <a:srgbClr val="000000"/>
                  </a:outerShdw>
                </a:effectLst>
                <a:latin typeface="Helvetica" charset="0"/>
                <a:ea typeface="MS Gothic" charset="0"/>
                <a:cs typeface="MS Gothic" charset="0"/>
              </a:rPr>
            </a:br>
            <a:r>
              <a:rPr lang="en-GB" b="1">
                <a:solidFill>
                  <a:srgbClr val="FCE20C"/>
                </a:solidFill>
                <a:effectLst>
                  <a:outerShdw blurRad="38100" dist="63500" dir="2700000" algn="tl">
                    <a:srgbClr val="000000"/>
                  </a:outerShdw>
                </a:effectLst>
                <a:latin typeface="Helvetica" charset="0"/>
                <a:ea typeface="MS Gothic" charset="0"/>
                <a:cs typeface="MS Gothic" charset="0"/>
              </a:rPr>
              <a:t>Sự Thương khó</a:t>
            </a: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2800" b="1">
                <a:solidFill>
                  <a:srgbClr val="FCE20C"/>
                </a:solidFill>
                <a:effectLst>
                  <a:outerShdw blurRad="38100" dist="63500" dir="2700000" algn="tl">
                    <a:srgbClr val="000000"/>
                  </a:outerShdw>
                </a:effectLst>
                <a:latin typeface="Helvetica" charset="0"/>
                <a:ea typeface="MS Gothic" charset="0"/>
                <a:cs typeface="MS Gothic" charset="0"/>
              </a:rPr>
              <a:t>Báp-têm</a:t>
            </a:r>
            <a:br>
              <a:rPr lang="en-GB" sz="2800" b="1">
                <a:solidFill>
                  <a:srgbClr val="FCE20C"/>
                </a:solidFill>
                <a:effectLst>
                  <a:outerShdw blurRad="38100" dist="63500" dir="2700000" algn="tl">
                    <a:srgbClr val="000000"/>
                  </a:outerShdw>
                </a:effectLst>
                <a:latin typeface="Helvetica" charset="0"/>
                <a:ea typeface="MS Gothic" charset="0"/>
                <a:cs typeface="MS Gothic" charset="0"/>
              </a:rPr>
            </a:br>
            <a:r>
              <a:rPr lang="en-GB" sz="2800" b="1">
                <a:solidFill>
                  <a:srgbClr val="FCE20C"/>
                </a:solidFill>
                <a:effectLst>
                  <a:outerShdw blurRad="38100" dist="63500" dir="2700000" algn="tl">
                    <a:srgbClr val="000000"/>
                  </a:outerShdw>
                </a:effectLst>
                <a:latin typeface="Helvetica" charset="0"/>
                <a:ea typeface="MS Gothic" charset="0"/>
                <a:cs typeface="MS Gothic" charset="0"/>
              </a:rPr>
              <a:t>Lễ Tiệc Thánh</a:t>
            </a:r>
          </a:p>
        </p:txBody>
      </p:sp>
      <p:sp>
        <p:nvSpPr>
          <p:cNvPr id="34" name="Rectangle 16"/>
          <p:cNvSpPr>
            <a:spLocks noChangeArrowheads="1"/>
          </p:cNvSpPr>
          <p:nvPr/>
        </p:nvSpPr>
        <p:spPr bwMode="auto">
          <a:xfrm>
            <a:off x="5943600" y="1524000"/>
            <a:ext cx="2133600" cy="1065213"/>
          </a:xfrm>
          <a:prstGeom prst="rect">
            <a:avLst/>
          </a:prstGeom>
          <a:noFill/>
          <a:ln w="9525">
            <a:noFill/>
            <a:round/>
            <a:headEnd/>
            <a:tailEnd/>
          </a:ln>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a:solidFill>
                  <a:srgbClr val="FCE20C"/>
                </a:solidFill>
                <a:effectLst>
                  <a:outerShdw blurRad="38100" dist="63500" dir="2700000" algn="tl">
                    <a:srgbClr val="000000"/>
                  </a:outerShdw>
                </a:effectLst>
                <a:latin typeface="Helvetica" charset="0"/>
                <a:ea typeface="MS Gothic" charset="0"/>
                <a:cs typeface="MS Gothic" charset="0"/>
              </a:rPr>
              <a:t>7% ĐỘC ĐÁO!</a:t>
            </a:r>
          </a:p>
        </p:txBody>
      </p:sp>
      <p:sp>
        <p:nvSpPr>
          <p:cNvPr id="38" name="Left Arrow 37"/>
          <p:cNvSpPr>
            <a:spLocks noChangeArrowheads="1"/>
          </p:cNvSpPr>
          <p:nvPr/>
        </p:nvSpPr>
        <p:spPr bwMode="auto">
          <a:xfrm rot="20284333">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sp>
        <p:nvSpPr>
          <p:cNvPr id="39" name="Left Arrow 38"/>
          <p:cNvSpPr>
            <a:spLocks noChangeArrowheads="1"/>
          </p:cNvSpPr>
          <p:nvPr/>
        </p:nvSpPr>
        <p:spPr bwMode="auto">
          <a:xfrm rot="20284333">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407" tIns="45704" rIns="91407" bIns="45704"/>
          <a:lstStyle/>
          <a:p>
            <a:pPr defTabSz="457039" eaLnBrk="0" hangingPunct="0">
              <a:lnSpc>
                <a:spcPct val="93000"/>
              </a:lnSpc>
              <a:buClr>
                <a:srgbClr val="000000"/>
              </a:buClr>
              <a:buSzPct val="100000"/>
              <a:defRPr/>
            </a:pPr>
            <a:endParaRPr lang="en-US">
              <a:solidFill>
                <a:srgbClr val="FFFFFF"/>
              </a:solidFill>
              <a:effectLst>
                <a:outerShdw blurRad="38100" dist="63500" dir="2700000" algn="tl">
                  <a:srgbClr val="000000"/>
                </a:outerShdw>
              </a:effectLst>
              <a:ea typeface="MS Gothic" charset="0"/>
              <a:cs typeface="+mn-cs"/>
            </a:endParaRPr>
          </a:p>
        </p:txBody>
      </p:sp>
      <p:sp>
        <p:nvSpPr>
          <p:cNvPr id="152605" name="TextBox 36"/>
          <p:cNvSpPr txBox="1">
            <a:spLocks noChangeArrowheads="1"/>
          </p:cNvSpPr>
          <p:nvPr/>
        </p:nvSpPr>
        <p:spPr bwMode="auto">
          <a:xfrm>
            <a:off x="8388350" y="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FFFFFF"/>
                </a:solidFill>
                <a:effectLst>
                  <a:outerShdw blurRad="38100" dist="63500" dir="2700000" algn="tl">
                    <a:srgbClr val="000000"/>
                  </a:outerShdw>
                </a:effectLst>
                <a:latin typeface="Arial" charset="0"/>
                <a:ea typeface="MS Gothic" charset="0"/>
                <a:cs typeface="MS Gothic" charset="0"/>
              </a:rPr>
              <a:t>51b</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027"/>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166914" name="Picture 1035" descr="j03167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3" y="228600"/>
            <a:ext cx="5805487" cy="646113"/>
          </a:xfrm>
          <a:solidFill>
            <a:schemeClr val="bg2"/>
          </a:solidFill>
        </p:spPr>
        <p:txBody>
          <a:bodyPr anchor="t" anchorCtr="0">
            <a:spAutoFit/>
          </a:bodyPr>
          <a:lstStyle/>
          <a:p>
            <a:pPr eaLnBrk="1" hangingPunct="1">
              <a:defRPr/>
            </a:pPr>
            <a:r>
              <a:rPr lang="en-US" sz="3600" b="1">
                <a:solidFill>
                  <a:schemeClr val="tx1"/>
                </a:solidFill>
                <a:effectLst>
                  <a:outerShdw blurRad="38100" dist="38100" dir="2700000" algn="tl">
                    <a:srgbClr val="000000"/>
                  </a:outerShdw>
                </a:effectLst>
                <a:latin typeface="Arial" charset="0"/>
                <a:cs typeface="SimSun" charset="0"/>
              </a:rPr>
              <a:t>Nan Đề của Cộng Quan</a:t>
            </a:r>
          </a:p>
        </p:txBody>
      </p:sp>
      <p:sp>
        <p:nvSpPr>
          <p:cNvPr id="6" name="Rectangle 1028"/>
          <p:cNvSpPr txBox="1">
            <a:spLocks noChangeArrowheads="1"/>
          </p:cNvSpPr>
          <p:nvPr/>
        </p:nvSpPr>
        <p:spPr bwMode="auto">
          <a:xfrm>
            <a:off x="381000" y="3886200"/>
            <a:ext cx="8458200" cy="2971800"/>
          </a:xfrm>
          <a:prstGeom prst="rect">
            <a:avLst/>
          </a:prstGeom>
          <a:noFill/>
          <a:ln w="9525">
            <a:noFill/>
            <a:miter lim="800000"/>
            <a:headEnd/>
            <a:tailEnd/>
          </a:ln>
          <a:effectLst/>
        </p:spPr>
        <p:txBody>
          <a:bodyPr lIns="91407" tIns="45704" rIns="91407" bIns="45704" anchor="ctr"/>
          <a:lstStyle>
            <a:lvl1pPr marL="342900" indent="-342900"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cs typeface="Arial" charset="0"/>
              </a:rPr>
              <a:t>Mathiơ, Mác &amp; Luca nói tóm gọn:</a:t>
            </a:r>
          </a:p>
          <a:p>
            <a:pPr algn="just" eaLnBrk="1" hangingPunct="1">
              <a:spcBef>
                <a:spcPct val="20000"/>
              </a:spcBef>
              <a:buClr>
                <a:srgbClr val="FFFFCC"/>
              </a:buClr>
              <a:buSzPct val="75000"/>
              <a:buFont typeface="Wingdings" charset="0"/>
              <a:buChar char="l"/>
              <a:defRPr/>
            </a:pPr>
            <a:r>
              <a:rPr lang="en-US" sz="3200" b="1">
                <a:solidFill>
                  <a:srgbClr val="FFFFFF"/>
                </a:solidFill>
                <a:effectLst>
                  <a:outerShdw blurRad="38100" dist="38100" dir="2700000" algn="tl">
                    <a:srgbClr val="010199"/>
                  </a:outerShdw>
                </a:effectLst>
                <a:latin typeface="Arial" charset="0"/>
                <a:cs typeface="Arial" charset="0"/>
              </a:rPr>
              <a:t>Chúng ta giải thich </a:t>
            </a:r>
            <a:r>
              <a:rPr lang="en-US" sz="3200" b="1">
                <a:solidFill>
                  <a:srgbClr val="FFFF00"/>
                </a:solidFill>
                <a:latin typeface="Arial" charset="0"/>
                <a:cs typeface="Arial" charset="0"/>
              </a:rPr>
              <a:t>điều giống nhau </a:t>
            </a:r>
            <a:r>
              <a:rPr lang="en-US" sz="3200" b="1">
                <a:latin typeface="Arial" charset="0"/>
                <a:cs typeface="Arial" charset="0"/>
              </a:rPr>
              <a:t>như thế nào</a:t>
            </a:r>
            <a:r>
              <a:rPr lang="en-US" sz="3200" b="1">
                <a:solidFill>
                  <a:srgbClr val="FFFFFF"/>
                </a:solidFill>
                <a:effectLst>
                  <a:outerShdw blurRad="38100" dist="38100" dir="2700000" algn="tl">
                    <a:srgbClr val="010199"/>
                  </a:outerShdw>
                </a:effectLst>
                <a:latin typeface="Arial" charset="0"/>
                <a:cs typeface="Arial" charset="0"/>
              </a:rPr>
              <a:t>?</a:t>
            </a:r>
          </a:p>
          <a:p>
            <a:pPr algn="just" eaLnBrk="1" hangingPunct="1">
              <a:spcBef>
                <a:spcPct val="20000"/>
              </a:spcBef>
              <a:buClr>
                <a:srgbClr val="FFFFCC"/>
              </a:buClr>
              <a:buSzPct val="75000"/>
              <a:buFont typeface="Wingdings" charset="0"/>
              <a:buChar char="l"/>
              <a:defRPr/>
            </a:pPr>
            <a:r>
              <a:rPr lang="en-US" sz="3200" b="1">
                <a:solidFill>
                  <a:srgbClr val="FFFFFF"/>
                </a:solidFill>
                <a:effectLst>
                  <a:outerShdw blurRad="38100" dist="38100" dir="2700000" algn="tl">
                    <a:srgbClr val="010199"/>
                  </a:outerShdw>
                </a:effectLst>
                <a:latin typeface="Arial" charset="0"/>
                <a:cs typeface="Arial" charset="0"/>
              </a:rPr>
              <a:t>Chúng ta giải thích </a:t>
            </a:r>
            <a:r>
              <a:rPr lang="en-US" sz="3200" b="1">
                <a:solidFill>
                  <a:srgbClr val="FFFF00"/>
                </a:solidFill>
                <a:effectLst>
                  <a:outerShdw blurRad="38100" dist="38100" dir="2700000" algn="tl">
                    <a:srgbClr val="FFFFFF"/>
                  </a:outerShdw>
                </a:effectLst>
                <a:latin typeface="Arial" charset="0"/>
                <a:cs typeface="Arial" charset="0"/>
              </a:rPr>
              <a:t>điều</a:t>
            </a:r>
            <a:r>
              <a:rPr lang="en-US" sz="3200" b="1">
                <a:solidFill>
                  <a:srgbClr val="FFFFFF"/>
                </a:solidFill>
                <a:effectLst>
                  <a:outerShdw blurRad="38100" dist="38100" dir="2700000" algn="tl">
                    <a:srgbClr val="010199"/>
                  </a:outerShdw>
                </a:effectLst>
                <a:latin typeface="Arial" charset="0"/>
                <a:cs typeface="Arial" charset="0"/>
              </a:rPr>
              <a:t> </a:t>
            </a:r>
            <a:r>
              <a:rPr lang="en-US" sz="3200" b="1">
                <a:solidFill>
                  <a:srgbClr val="FFFF00"/>
                </a:solidFill>
                <a:latin typeface="Arial" charset="0"/>
                <a:cs typeface="Arial" charset="0"/>
              </a:rPr>
              <a:t>khác nhau </a:t>
            </a:r>
            <a:r>
              <a:rPr lang="en-US" sz="3200" b="1">
                <a:latin typeface="Arial" charset="0"/>
                <a:cs typeface="Arial" charset="0"/>
              </a:rPr>
              <a:t>như thế nào</a:t>
            </a:r>
            <a:r>
              <a:rPr lang="en-US" sz="3200" b="1">
                <a:solidFill>
                  <a:srgbClr val="FFFFFF"/>
                </a:solidFill>
                <a:effectLst>
                  <a:outerShdw blurRad="38100" dist="38100" dir="2700000" algn="tl">
                    <a:srgbClr val="010199"/>
                  </a:outerShdw>
                </a:effectLst>
                <a:latin typeface="Arial" charset="0"/>
                <a:cs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3"/>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68962" name="Text Box 5"/>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25"/>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68967" name="Text Box 19"/>
          <p:cNvSpPr txBox="1">
            <a:spLocks noChangeArrowheads="1"/>
          </p:cNvSpPr>
          <p:nvPr/>
        </p:nvSpPr>
        <p:spPr bwMode="auto">
          <a:xfrm>
            <a:off x="6553200" y="4343400"/>
            <a:ext cx="228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Con số diễn tả những câu có trong mỗi nguồn khả dĩ</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6875" y="519906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6899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68999"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Mác</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168997"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algn="ctr" eaLnBrk="1" hangingPunct="1">
                <a:spcBef>
                  <a:spcPct val="50000"/>
                </a:spcBef>
                <a:defRPr/>
              </a:pPr>
              <a:r>
                <a:rPr lang="en-US" sz="2000" dirty="0">
                  <a:solidFill>
                    <a:srgbClr val="FFFFFF"/>
                  </a:solidFill>
                  <a:latin typeface="Arial" charset="0"/>
                  <a:cs typeface="Arial" charset="0"/>
                </a:rPr>
                <a:t>Luca</a:t>
              </a:r>
              <a:endParaRPr lang="en-US" sz="700" dirty="0">
                <a:solidFill>
                  <a:srgbClr val="FFFFFF"/>
                </a:solidFill>
                <a:latin typeface="Arial" charset="0"/>
                <a:cs typeface="Arial" charset="0"/>
              </a:endParaRPr>
            </a:p>
            <a:p>
              <a:pPr eaLnBrk="1" hangingPunct="1">
                <a:spcBef>
                  <a:spcPct val="50000"/>
                </a:spcBef>
                <a:defRPr/>
              </a:pPr>
              <a:endParaRPr lang="en-US" sz="900" dirty="0">
                <a:solidFill>
                  <a:srgbClr val="FFFFFF"/>
                </a:solidFill>
                <a:latin typeface="Arial" charset="0"/>
                <a:cs typeface="Arial" charset="0"/>
              </a:endParaRPr>
            </a:p>
          </p:txBody>
        </p:sp>
        <p:sp>
          <p:nvSpPr>
            <p:cNvPr id="168995"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eaLnBrk="1" hangingPunct="1">
                <a:spcBef>
                  <a:spcPct val="50000"/>
                </a:spcBef>
                <a:defRPr/>
              </a:pPr>
              <a:r>
                <a:rPr lang="en-US" sz="2000" dirty="0" err="1">
                  <a:solidFill>
                    <a:srgbClr val="FFFFFF"/>
                  </a:solidFill>
                  <a:latin typeface="Arial" charset="0"/>
                  <a:cs typeface="Arial" charset="0"/>
                </a:rPr>
                <a:t>Mathiơ</a:t>
              </a:r>
              <a:endParaRPr lang="en-US" dirty="0" smtClean="0">
                <a:solidFill>
                  <a:srgbClr val="FFFFFF"/>
                </a:solidFill>
                <a:latin typeface="Arial" charset="0"/>
                <a:cs typeface="Arial" charset="0"/>
              </a:endParaRPr>
            </a:p>
            <a:p>
              <a:pPr eaLnBrk="1" hangingPunct="1">
                <a:spcBef>
                  <a:spcPct val="50000"/>
                </a:spcBef>
                <a:defRPr/>
              </a:pPr>
              <a:endParaRPr lang="en-US" sz="1000" dirty="0">
                <a:solidFill>
                  <a:srgbClr val="FFFFFF"/>
                </a:solidFill>
                <a:latin typeface="Arial" charset="0"/>
                <a:cs typeface="Arial" charset="0"/>
              </a:endParaRPr>
            </a:p>
          </p:txBody>
        </p:sp>
        <p:sp>
          <p:nvSpPr>
            <p:cNvPr id="168993"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6899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68991"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68988"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16898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68986" name="Text Box 22"/>
            <p:cNvSpPr txBox="1">
              <a:spLocks noChangeArrowheads="1"/>
            </p:cNvSpPr>
            <p:nvPr/>
          </p:nvSpPr>
          <p:spPr bwMode="auto">
            <a:xfrm>
              <a:off x="2419" y="1872"/>
              <a:ext cx="51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16898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9" name="Group 39"/>
          <p:cNvGrpSpPr>
            <a:grpSpLocks/>
          </p:cNvGrpSpPr>
          <p:nvPr/>
        </p:nvGrpSpPr>
        <p:grpSpPr bwMode="auto">
          <a:xfrm>
            <a:off x="2362200" y="1295400"/>
            <a:ext cx="228600" cy="2514600"/>
            <a:chOff x="1488" y="816"/>
            <a:chExt cx="144" cy="1584"/>
          </a:xfrm>
        </p:grpSpPr>
        <p:sp>
          <p:nvSpPr>
            <p:cNvPr id="16898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98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40"/>
          <p:cNvGrpSpPr>
            <a:grpSpLocks/>
          </p:cNvGrpSpPr>
          <p:nvPr/>
        </p:nvGrpSpPr>
        <p:grpSpPr bwMode="auto">
          <a:xfrm flipH="1">
            <a:off x="3733800" y="1295400"/>
            <a:ext cx="228600" cy="2514600"/>
            <a:chOff x="1488" y="816"/>
            <a:chExt cx="144" cy="1584"/>
          </a:xfrm>
        </p:grpSpPr>
        <p:sp>
          <p:nvSpPr>
            <p:cNvPr id="16898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98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8980" name="Rectangle 54"/>
          <p:cNvSpPr>
            <a:spLocks noGrp="1" noChangeArrowheads="1"/>
          </p:cNvSpPr>
          <p:nvPr>
            <p:ph type="title" idx="4294967295"/>
          </p:nvPr>
        </p:nvSpPr>
        <p:spPr>
          <a:xfrm>
            <a:off x="5410200" y="1219200"/>
            <a:ext cx="3124200" cy="1200150"/>
          </a:xfrm>
          <a:solidFill>
            <a:schemeClr val="bg2"/>
          </a:solidFill>
        </p:spPr>
        <p:txBody>
          <a:bodyPr anchor="t" anchorCtr="0">
            <a:spAutoFit/>
          </a:bodyPr>
          <a:lstStyle/>
          <a:p>
            <a:pPr eaLnBrk="1" hangingPunct="1"/>
            <a:r>
              <a:rPr lang="en-US" altLang="zh-CN" sz="3600" b="1">
                <a:solidFill>
                  <a:schemeClr val="tx1"/>
                </a:solidFill>
                <a:latin typeface="Arial" charset="0"/>
                <a:cs typeface="Arial" charset="0"/>
              </a:rPr>
              <a:t>Ưu tiên có trong Mác</a:t>
            </a:r>
            <a:endParaRPr lang="en-US" sz="3600" b="1">
              <a:solidFill>
                <a:schemeClr val="tx1"/>
              </a:solidFill>
              <a:latin typeface="Arial"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3"/>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852738"/>
            <a:ext cx="6191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913" y="4830763"/>
            <a:ext cx="6191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15" descr="j02405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
            <a:ext cx="124301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Rectangle 16"/>
          <p:cNvSpPr>
            <a:spLocks noGrp="1" noChangeArrowheads="1"/>
          </p:cNvSpPr>
          <p:nvPr>
            <p:ph type="title" idx="4294967295"/>
          </p:nvPr>
        </p:nvSpPr>
        <p:spPr>
          <a:xfrm>
            <a:off x="1468438" y="228600"/>
            <a:ext cx="7053262" cy="646113"/>
          </a:xfrm>
          <a:solidFill>
            <a:schemeClr val="bg2"/>
          </a:solidFill>
        </p:spPr>
        <p:txBody>
          <a:bodyPr wrap="none" anchor="t" anchorCtr="0">
            <a:spAutoFit/>
          </a:bodyPr>
          <a:lstStyle/>
          <a:p>
            <a:pPr eaLnBrk="1" hangingPunct="1"/>
            <a:r>
              <a:rPr lang="en-US" sz="3600" b="1">
                <a:solidFill>
                  <a:schemeClr val="tx1"/>
                </a:solidFill>
                <a:latin typeface="Arial" charset="0"/>
                <a:cs typeface="SimSun" charset="0"/>
              </a:rPr>
              <a:t>Thời gian viết Sách Cộng Quan</a:t>
            </a:r>
          </a:p>
        </p:txBody>
      </p:sp>
      <p:sp>
        <p:nvSpPr>
          <p:cNvPr id="4" name="TextBox 3"/>
          <p:cNvSpPr txBox="1">
            <a:spLocks noChangeArrowheads="1"/>
          </p:cNvSpPr>
          <p:nvPr/>
        </p:nvSpPr>
        <p:spPr bwMode="auto">
          <a:xfrm>
            <a:off x="700088" y="1084263"/>
            <a:ext cx="66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Mác</a:t>
            </a:r>
          </a:p>
        </p:txBody>
      </p:sp>
      <p:sp>
        <p:nvSpPr>
          <p:cNvPr id="17" name="TextBox 16"/>
          <p:cNvSpPr txBox="1">
            <a:spLocks noChangeArrowheads="1"/>
          </p:cNvSpPr>
          <p:nvPr/>
        </p:nvSpPr>
        <p:spPr bwMode="auto">
          <a:xfrm>
            <a:off x="1636713" y="1444625"/>
            <a:ext cx="118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MATHIƠ</a:t>
            </a:r>
          </a:p>
        </p:txBody>
      </p:sp>
      <p:sp>
        <p:nvSpPr>
          <p:cNvPr id="18" name="TextBox 17"/>
          <p:cNvSpPr txBox="1">
            <a:spLocks noChangeArrowheads="1"/>
          </p:cNvSpPr>
          <p:nvPr/>
        </p:nvSpPr>
        <p:spPr bwMode="auto">
          <a:xfrm>
            <a:off x="3292475" y="1444625"/>
            <a:ext cx="877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LUCA</a:t>
            </a:r>
          </a:p>
        </p:txBody>
      </p:sp>
      <p:sp>
        <p:nvSpPr>
          <p:cNvPr id="19" name="TextBox 18"/>
          <p:cNvSpPr txBox="1">
            <a:spLocks noChangeArrowheads="1"/>
          </p:cNvSpPr>
          <p:nvPr/>
        </p:nvSpPr>
        <p:spPr bwMode="auto">
          <a:xfrm>
            <a:off x="700088" y="1916113"/>
            <a:ext cx="1506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Giả thuyết A:</a:t>
            </a:r>
          </a:p>
        </p:txBody>
      </p:sp>
      <p:sp>
        <p:nvSpPr>
          <p:cNvPr id="20" name="TextBox 19"/>
          <p:cNvSpPr txBox="1">
            <a:spLocks noChangeArrowheads="1"/>
          </p:cNvSpPr>
          <p:nvPr/>
        </p:nvSpPr>
        <p:spPr bwMode="auto">
          <a:xfrm>
            <a:off x="700088" y="2205038"/>
            <a:ext cx="273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Mathiơ và Luca  dùng nguồn Mác</a:t>
            </a:r>
          </a:p>
        </p:txBody>
      </p:sp>
      <p:cxnSp>
        <p:nvCxnSpPr>
          <p:cNvPr id="6" name="Straight Arrow Connector 5"/>
          <p:cNvCxnSpPr>
            <a:cxnSpLocks noChangeShapeType="1"/>
            <a:stCxn id="4" idx="3"/>
          </p:cNvCxnSpPr>
          <p:nvPr/>
        </p:nvCxnSpPr>
        <p:spPr bwMode="auto">
          <a:xfrm>
            <a:off x="1368425" y="1284288"/>
            <a:ext cx="771525" cy="2317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a:spLocks noChangeArrowheads="1"/>
          </p:cNvSpPr>
          <p:nvPr/>
        </p:nvSpPr>
        <p:spPr bwMode="auto">
          <a:xfrm>
            <a:off x="700088" y="2924175"/>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Quan điểm  #1</a:t>
            </a:r>
          </a:p>
        </p:txBody>
      </p:sp>
      <p:sp>
        <p:nvSpPr>
          <p:cNvPr id="29" name="TextBox 28"/>
          <p:cNvSpPr txBox="1">
            <a:spLocks noChangeArrowheads="1"/>
          </p:cNvSpPr>
          <p:nvPr/>
        </p:nvSpPr>
        <p:spPr bwMode="auto">
          <a:xfrm>
            <a:off x="700088" y="3213100"/>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Mác viết vào thập niên 50 hay đầu 60</a:t>
            </a:r>
          </a:p>
        </p:txBody>
      </p:sp>
      <p:sp>
        <p:nvSpPr>
          <p:cNvPr id="30" name="TextBox 29"/>
          <p:cNvSpPr txBox="1">
            <a:spLocks noChangeArrowheads="1"/>
          </p:cNvSpPr>
          <p:nvPr/>
        </p:nvSpPr>
        <p:spPr bwMode="auto">
          <a:xfrm>
            <a:off x="900113" y="3789363"/>
            <a:ext cx="3167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Mathiơ viết cuối  thập niên 50 hay thập niên 60</a:t>
            </a:r>
          </a:p>
        </p:txBody>
      </p:sp>
      <p:sp>
        <p:nvSpPr>
          <p:cNvPr id="31" name="TextBox 30"/>
          <p:cNvSpPr txBox="1">
            <a:spLocks noChangeArrowheads="1"/>
          </p:cNvSpPr>
          <p:nvPr/>
        </p:nvSpPr>
        <p:spPr bwMode="auto">
          <a:xfrm>
            <a:off x="900113" y="4427538"/>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Luca  trong khoảng 59-63</a:t>
            </a:r>
          </a:p>
        </p:txBody>
      </p:sp>
      <p:sp>
        <p:nvSpPr>
          <p:cNvPr id="35" name="TextBox 34"/>
          <p:cNvSpPr txBox="1">
            <a:spLocks noChangeArrowheads="1"/>
          </p:cNvSpPr>
          <p:nvPr/>
        </p:nvSpPr>
        <p:spPr bwMode="auto">
          <a:xfrm>
            <a:off x="700088" y="4868863"/>
            <a:ext cx="163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Quan điểm #2</a:t>
            </a:r>
          </a:p>
        </p:txBody>
      </p:sp>
      <p:sp>
        <p:nvSpPr>
          <p:cNvPr id="36" name="TextBox 35"/>
          <p:cNvSpPr txBox="1">
            <a:spLocks noChangeArrowheads="1"/>
          </p:cNvSpPr>
          <p:nvPr/>
        </p:nvSpPr>
        <p:spPr bwMode="auto">
          <a:xfrm>
            <a:off x="700088" y="5157788"/>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Mác viết từ 65-70</a:t>
            </a:r>
          </a:p>
        </p:txBody>
      </p:sp>
      <p:sp>
        <p:nvSpPr>
          <p:cNvPr id="37" name="TextBox 36"/>
          <p:cNvSpPr txBox="1">
            <a:spLocks noChangeArrowheads="1"/>
          </p:cNvSpPr>
          <p:nvPr/>
        </p:nvSpPr>
        <p:spPr bwMode="auto">
          <a:xfrm>
            <a:off x="900113" y="5516563"/>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Matthiơ viết khoảng thập niên 70</a:t>
            </a:r>
          </a:p>
        </p:txBody>
      </p:sp>
      <p:sp>
        <p:nvSpPr>
          <p:cNvPr id="38" name="TextBox 37"/>
          <p:cNvSpPr txBox="1">
            <a:spLocks noChangeArrowheads="1"/>
          </p:cNvSpPr>
          <p:nvPr/>
        </p:nvSpPr>
        <p:spPr bwMode="auto">
          <a:xfrm>
            <a:off x="900113" y="6156325"/>
            <a:ext cx="2735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Luca viết trong thập niên 70</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2820988"/>
            <a:ext cx="6191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4149725"/>
            <a:ext cx="6191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MÁC</a:t>
            </a:r>
          </a:p>
        </p:txBody>
      </p:sp>
      <p:sp>
        <p:nvSpPr>
          <p:cNvPr id="42" name="TextBox 41"/>
          <p:cNvSpPr txBox="1">
            <a:spLocks noChangeArrowheads="1"/>
          </p:cNvSpPr>
          <p:nvPr/>
        </p:nvSpPr>
        <p:spPr bwMode="auto">
          <a:xfrm>
            <a:off x="5842000" y="1412875"/>
            <a:ext cx="118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MATHIƠ</a:t>
            </a:r>
          </a:p>
        </p:txBody>
      </p:sp>
      <p:sp>
        <p:nvSpPr>
          <p:cNvPr id="43" name="TextBox 42"/>
          <p:cNvSpPr txBox="1">
            <a:spLocks noChangeArrowheads="1"/>
          </p:cNvSpPr>
          <p:nvPr/>
        </p:nvSpPr>
        <p:spPr bwMode="auto">
          <a:xfrm>
            <a:off x="7821613" y="1412875"/>
            <a:ext cx="877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LUCA</a:t>
            </a:r>
          </a:p>
        </p:txBody>
      </p:sp>
      <p:sp>
        <p:nvSpPr>
          <p:cNvPr id="44" name="TextBox 43"/>
          <p:cNvSpPr txBox="1">
            <a:spLocks noChangeArrowheads="1"/>
          </p:cNvSpPr>
          <p:nvPr/>
        </p:nvSpPr>
        <p:spPr bwMode="auto">
          <a:xfrm>
            <a:off x="4787900" y="1884363"/>
            <a:ext cx="151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Giả thuyết B:</a:t>
            </a:r>
          </a:p>
        </p:txBody>
      </p:sp>
      <p:sp>
        <p:nvSpPr>
          <p:cNvPr id="45" name="TextBox 44"/>
          <p:cNvSpPr txBox="1">
            <a:spLocks noChangeArrowheads="1"/>
          </p:cNvSpPr>
          <p:nvPr/>
        </p:nvSpPr>
        <p:spPr bwMode="auto">
          <a:xfrm>
            <a:off x="4787900" y="21732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Mathiơ và Luca không dùng tư liệu từ Mác</a:t>
            </a:r>
          </a:p>
        </p:txBody>
      </p:sp>
      <p:sp>
        <p:nvSpPr>
          <p:cNvPr id="48" name="TextBox 47"/>
          <p:cNvSpPr txBox="1">
            <a:spLocks noChangeArrowheads="1"/>
          </p:cNvSpPr>
          <p:nvPr/>
        </p:nvSpPr>
        <p:spPr bwMode="auto">
          <a:xfrm>
            <a:off x="4787900" y="2892425"/>
            <a:ext cx="163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Quan điểm #1</a:t>
            </a:r>
          </a:p>
        </p:txBody>
      </p:sp>
      <p:sp>
        <p:nvSpPr>
          <p:cNvPr id="49" name="TextBox 48"/>
          <p:cNvSpPr txBox="1">
            <a:spLocks noChangeArrowheads="1"/>
          </p:cNvSpPr>
          <p:nvPr/>
        </p:nvSpPr>
        <p:spPr bwMode="auto">
          <a:xfrm>
            <a:off x="4787900" y="3181350"/>
            <a:ext cx="396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Mác có thể viết trong khoảng từ 50-70</a:t>
            </a:r>
          </a:p>
        </p:txBody>
      </p:sp>
      <p:sp>
        <p:nvSpPr>
          <p:cNvPr id="52" name="TextBox 51"/>
          <p:cNvSpPr txBox="1">
            <a:spLocks noChangeArrowheads="1"/>
          </p:cNvSpPr>
          <p:nvPr/>
        </p:nvSpPr>
        <p:spPr bwMode="auto">
          <a:xfrm>
            <a:off x="4787900" y="4221163"/>
            <a:ext cx="163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Quan điểm #2</a:t>
            </a:r>
          </a:p>
        </p:txBody>
      </p:sp>
      <p:sp>
        <p:nvSpPr>
          <p:cNvPr id="53" name="TextBox 52"/>
          <p:cNvSpPr txBox="1">
            <a:spLocks noChangeArrowheads="1"/>
          </p:cNvSpPr>
          <p:nvPr/>
        </p:nvSpPr>
        <p:spPr bwMode="auto">
          <a:xfrm>
            <a:off x="4787900" y="4508500"/>
            <a:ext cx="331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Mác viết trong khoảng 65-70</a:t>
            </a:r>
          </a:p>
        </p:txBody>
      </p:sp>
      <p:sp>
        <p:nvSpPr>
          <p:cNvPr id="54" name="TextBox 53"/>
          <p:cNvSpPr txBox="1">
            <a:spLocks noChangeArrowheads="1"/>
          </p:cNvSpPr>
          <p:nvPr/>
        </p:nvSpPr>
        <p:spPr bwMode="auto">
          <a:xfrm>
            <a:off x="4987925" y="4868863"/>
            <a:ext cx="3687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Mathiơ viết đầu thập niên 50 (xem bài Mathiơ)</a:t>
            </a:r>
          </a:p>
        </p:txBody>
      </p:sp>
      <p:sp>
        <p:nvSpPr>
          <p:cNvPr id="55" name="TextBox 54"/>
          <p:cNvSpPr txBox="1">
            <a:spLocks noChangeArrowheads="1"/>
          </p:cNvSpPr>
          <p:nvPr/>
        </p:nvSpPr>
        <p:spPr bwMode="auto">
          <a:xfrm>
            <a:off x="5003800" y="5516563"/>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Luca viết 59-63 (xem bài Luca)</a:t>
            </a:r>
          </a:p>
        </p:txBody>
      </p:sp>
      <p:cxnSp>
        <p:nvCxnSpPr>
          <p:cNvPr id="12" name="Straight Connector 11"/>
          <p:cNvCxnSpPr>
            <a:cxnSpLocks noChangeShapeType="1"/>
          </p:cNvCxnSpPr>
          <p:nvPr/>
        </p:nvCxnSpPr>
        <p:spPr bwMode="auto">
          <a:xfrm>
            <a:off x="5580063" y="1268413"/>
            <a:ext cx="0" cy="5762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a:off x="7524750" y="1268413"/>
            <a:ext cx="0" cy="5762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71044" name="TextBox 58"/>
          <p:cNvSpPr txBox="1">
            <a:spLocks noChangeArrowheads="1"/>
          </p:cNvSpPr>
          <p:nvPr/>
        </p:nvSpPr>
        <p:spPr bwMode="auto">
          <a:xfrm>
            <a:off x="2916238" y="796925"/>
            <a:ext cx="3351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Trích từ </a:t>
            </a:r>
            <a:r>
              <a:rPr lang="en-US" sz="1800" i="1">
                <a:solidFill>
                  <a:srgbClr val="FFFFFF"/>
                </a:solidFill>
                <a:latin typeface="Arial" charset="0"/>
                <a:cs typeface="Arial" charset="0"/>
              </a:rPr>
              <a:t>NIV Study Bible, </a:t>
            </a:r>
            <a:r>
              <a:rPr lang="en-US" sz="1800">
                <a:solidFill>
                  <a:srgbClr val="FFFFFF"/>
                </a:solidFill>
                <a:latin typeface="Arial" charset="0"/>
                <a:cs typeface="Arial" charset="0"/>
              </a:rPr>
              <a:t>1431</a:t>
            </a:r>
            <a:endParaRPr lang="en-US" sz="1800" i="1">
              <a:solidFill>
                <a:srgbClr val="FFFFFF"/>
              </a:solidFill>
              <a:latin typeface="Arial" charset="0"/>
              <a:cs typeface="Arial" charset="0"/>
            </a:endParaRPr>
          </a:p>
        </p:txBody>
      </p:sp>
      <p:grpSp>
        <p:nvGrpSpPr>
          <p:cNvPr id="2" name="Group 14"/>
          <p:cNvGrpSpPr>
            <a:grpSpLocks/>
          </p:cNvGrpSpPr>
          <p:nvPr/>
        </p:nvGrpSpPr>
        <p:grpSpPr bwMode="auto">
          <a:xfrm>
            <a:off x="4140200" y="3789363"/>
            <a:ext cx="4797425" cy="2873375"/>
            <a:chOff x="2500" y="2070"/>
            <a:chExt cx="2941" cy="1810"/>
          </a:xfrm>
        </p:grpSpPr>
        <p:sp>
          <p:nvSpPr>
            <p:cNvPr id="171046" name="Rectangle 7"/>
            <p:cNvSpPr>
              <a:spLocks noChangeArrowheads="1"/>
            </p:cNvSpPr>
            <p:nvPr/>
          </p:nvSpPr>
          <p:spPr bwMode="auto">
            <a:xfrm>
              <a:off x="2897" y="2296"/>
              <a:ext cx="2544" cy="158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pic>
          <p:nvPicPr>
            <p:cNvPr id="171047" name="Picture 13" descr="j02362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0" y="2070"/>
              <a:ext cx="678"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73058" name="Rectangle 4"/>
          <p:cNvSpPr>
            <a:spLocks noGrp="1" noChangeArrowheads="1"/>
          </p:cNvSpPr>
          <p:nvPr>
            <p:ph type="title"/>
          </p:nvPr>
        </p:nvSpPr>
        <p:spPr>
          <a:xfrm>
            <a:off x="0" y="304800"/>
            <a:ext cx="8675688" cy="641350"/>
          </a:xfrm>
          <a:solidFill>
            <a:srgbClr val="0000FF"/>
          </a:solidFill>
        </p:spPr>
        <p:txBody>
          <a:bodyPr lIns="91407" tIns="45704" rIns="91407" bIns="45704" anchor="t">
            <a:spAutoFit/>
          </a:bodyPr>
          <a:lstStyle/>
          <a:p>
            <a:pPr algn="ctr" eaLnBrk="1" hangingPunct="1"/>
            <a:r>
              <a:rPr lang="en-US" sz="3600" i="0">
                <a:solidFill>
                  <a:schemeClr val="tx1"/>
                </a:solidFill>
                <a:latin typeface="Arial" charset="0"/>
                <a:ea typeface="MS PGothic" charset="0"/>
                <a:cs typeface="SimSun" charset="0"/>
              </a:rPr>
              <a:t>Xử Lý Nan Đề Các Sách Cộng Quan</a:t>
            </a:r>
          </a:p>
        </p:txBody>
      </p:sp>
      <p:sp>
        <p:nvSpPr>
          <p:cNvPr id="173059" name="Text Box 5"/>
          <p:cNvSpPr txBox="1">
            <a:spLocks noChangeArrowheads="1"/>
          </p:cNvSpPr>
          <p:nvPr/>
        </p:nvSpPr>
        <p:spPr bwMode="auto">
          <a:xfrm>
            <a:off x="5867400" y="6400800"/>
            <a:ext cx="3211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lstStyle/>
          <a:p>
            <a:pPr marL="531813" indent="-531813">
              <a:spcBef>
                <a:spcPct val="20000"/>
              </a:spcBef>
              <a:buClr>
                <a:srgbClr val="FFCC66"/>
              </a:buClr>
            </a:pPr>
            <a:r>
              <a:rPr lang="en-US">
                <a:solidFill>
                  <a:srgbClr val="FFFFFF"/>
                </a:solidFill>
                <a:latin typeface="Arial" charset="0"/>
                <a:cs typeface="Times New Roman" charset="0"/>
              </a:rPr>
              <a:t>	Những thắc mắc thế này thường gọi là Nan Đề Sách Cộng Quan. Một vài giải thích được đưa ra:</a:t>
            </a:r>
          </a:p>
          <a:p>
            <a:pPr marL="531813" indent="-531813">
              <a:spcBef>
                <a:spcPct val="20000"/>
              </a:spcBef>
              <a:buClr>
                <a:srgbClr val="FFCC66"/>
              </a:buClr>
              <a:buFontTx/>
              <a:buAutoNum type="arabicPeriod"/>
            </a:pPr>
            <a:r>
              <a:rPr lang="en-US" i="1">
                <a:solidFill>
                  <a:srgbClr val="FFFFFF"/>
                </a:solidFill>
                <a:latin typeface="Arial" charset="0"/>
                <a:cs typeface="Times New Roman" charset="0"/>
              </a:rPr>
              <a:t>Sử dụng </a:t>
            </a:r>
            <a:r>
              <a:rPr lang="en-US" i="1">
                <a:solidFill>
                  <a:srgbClr val="FFFF00"/>
                </a:solidFill>
                <a:latin typeface="Arial" charset="0"/>
                <a:cs typeface="Times New Roman" charset="0"/>
              </a:rPr>
              <a:t>truyền khẩu</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Một số người cho rằng truyền thống đã trở thành khuôn mẫu đến nỗi nó trở thành nguồn chung cho các sách Phúc Âm.</a:t>
            </a:r>
          </a:p>
          <a:p>
            <a:pPr marL="531813" indent="-531813">
              <a:spcBef>
                <a:spcPct val="20000"/>
              </a:spcBef>
              <a:buClr>
                <a:srgbClr val="FFCC66"/>
              </a:buClr>
              <a:buFontTx/>
              <a:buAutoNum type="arabicPeriod"/>
            </a:pPr>
            <a:r>
              <a:rPr lang="en-US" i="1">
                <a:solidFill>
                  <a:srgbClr val="FFFFFF"/>
                </a:solidFill>
                <a:latin typeface="Arial" charset="0"/>
                <a:cs typeface="Times New Roman" charset="0"/>
              </a:rPr>
              <a:t>Sử dụng một </a:t>
            </a:r>
            <a:r>
              <a:rPr lang="en-US" i="1">
                <a:solidFill>
                  <a:srgbClr val="FFFF00"/>
                </a:solidFill>
                <a:latin typeface="Arial" charset="0"/>
                <a:cs typeface="Times New Roman" charset="0"/>
              </a:rPr>
              <a:t>Phúc Âm sớm</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Một số người mặc nhiên công nhận rằng các trước giả Cộng quan đều dùng chung một nguồn Phúc Âm có sớm, bây giờ đã thất lạc.  </a:t>
            </a:r>
          </a:p>
          <a:p>
            <a:pPr marL="531813" indent="-531813">
              <a:spcBef>
                <a:spcPct val="20000"/>
              </a:spcBef>
              <a:buClr>
                <a:srgbClr val="FFCC66"/>
              </a:buClr>
              <a:buFontTx/>
              <a:buAutoNum type="arabicPeriod"/>
            </a:pPr>
            <a:r>
              <a:rPr lang="en-US" i="1">
                <a:solidFill>
                  <a:srgbClr val="FFFFFF"/>
                </a:solidFill>
                <a:latin typeface="Arial" charset="0"/>
                <a:cs typeface="Times New Roman" charset="0"/>
              </a:rPr>
              <a:t>Sử dụng </a:t>
            </a:r>
            <a:r>
              <a:rPr lang="en-US" i="1">
                <a:solidFill>
                  <a:srgbClr val="FFFF00"/>
                </a:solidFill>
                <a:latin typeface="Arial" charset="0"/>
                <a:cs typeface="Times New Roman" charset="0"/>
              </a:rPr>
              <a:t>những tác phẩm được viết ra</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Một số người cho rằng một số tác phẩm được viết ra bao gồm những sự kiện khác nhau trong đời sống Chúa Jesus  và các trước giả Phúc Âm đã sử dụng. </a:t>
            </a:r>
          </a:p>
          <a:p>
            <a:pPr marL="531813" indent="-531813">
              <a:spcBef>
                <a:spcPct val="20000"/>
              </a:spcBef>
              <a:buClr>
                <a:srgbClr val="FFCC66"/>
              </a:buClr>
              <a:buFontTx/>
              <a:buAutoNum type="arabicPeriod"/>
            </a:pPr>
            <a:r>
              <a:rPr lang="en-US" i="1">
                <a:solidFill>
                  <a:srgbClr val="FFFF00"/>
                </a:solidFill>
                <a:latin typeface="Arial" charset="0"/>
                <a:cs typeface="Times New Roman" charset="0"/>
              </a:rPr>
              <a:t>Phụ thuộc lẫn nhau</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Một số người cho rằng các trước giả Cộng quan lấy tư liệu lẫn nhau, kết quả những điều họ viết thường là tương tự.</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75106" name="Rectangle 4"/>
          <p:cNvSpPr>
            <a:spLocks noGrp="1" noChangeArrowheads="1"/>
          </p:cNvSpPr>
          <p:nvPr>
            <p:ph type="title"/>
          </p:nvPr>
        </p:nvSpPr>
        <p:spPr>
          <a:xfrm>
            <a:off x="0" y="344488"/>
            <a:ext cx="8604250" cy="646112"/>
          </a:xfrm>
          <a:solidFill>
            <a:srgbClr val="0000FF"/>
          </a:solidFill>
        </p:spPr>
        <p:txBody>
          <a:bodyPr lIns="91407" tIns="45704" rIns="91407" bIns="45704" anchor="t">
            <a:spAutoFit/>
          </a:bodyPr>
          <a:lstStyle/>
          <a:p>
            <a:pPr algn="ctr" eaLnBrk="1" hangingPunct="1"/>
            <a:r>
              <a:rPr lang="en-US" sz="3600" i="0">
                <a:solidFill>
                  <a:schemeClr val="tx1"/>
                </a:solidFill>
                <a:latin typeface="Arial" charset="0"/>
                <a:ea typeface="MS PGothic" charset="0"/>
                <a:cs typeface="SimSun" charset="0"/>
              </a:rPr>
              <a:t>Xử Lý Nan Đề Các Sách Cộng Quan</a:t>
            </a:r>
            <a:endParaRPr lang="en-US" sz="3600" i="0">
              <a:solidFill>
                <a:srgbClr val="FFFFFF"/>
              </a:solidFill>
              <a:latin typeface="Arial" charset="0"/>
              <a:ea typeface="MS PGothic" charset="0"/>
              <a:cs typeface="SimSun" charset="0"/>
            </a:endParaRPr>
          </a:p>
        </p:txBody>
      </p:sp>
      <p:sp>
        <p:nvSpPr>
          <p:cNvPr id="175107" name="Text Box 5"/>
          <p:cNvSpPr txBox="1">
            <a:spLocks noChangeArrowheads="1"/>
          </p:cNvSpPr>
          <p:nvPr/>
        </p:nvSpPr>
        <p:spPr bwMode="auto">
          <a:xfrm>
            <a:off x="5867400" y="6392863"/>
            <a:ext cx="3211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lstStyle/>
          <a:p>
            <a:pPr marL="608013" indent="-608013">
              <a:spcBef>
                <a:spcPct val="20000"/>
              </a:spcBef>
              <a:buClr>
                <a:srgbClr val="FFCC66"/>
              </a:buClr>
              <a:buFontTx/>
              <a:buAutoNum type="arabicPeriod" startAt="5"/>
            </a:pPr>
            <a:r>
              <a:rPr lang="en-US" i="1">
                <a:solidFill>
                  <a:srgbClr val="FFFFFF"/>
                </a:solidFill>
                <a:latin typeface="Arial" charset="0"/>
                <a:cs typeface="Times New Roman" charset="0"/>
              </a:rPr>
              <a:t>Sử dụng </a:t>
            </a:r>
            <a:r>
              <a:rPr lang="en-US" i="1">
                <a:solidFill>
                  <a:srgbClr val="FFFF00"/>
                </a:solidFill>
                <a:latin typeface="Arial" charset="0"/>
                <a:cs typeface="Times New Roman" charset="0"/>
              </a:rPr>
              <a:t>hai nguồn chính</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Tquan điểm phổ thông nhất hiện nay là Mác và một tài liệu mang tính giả thuyết, gọi là </a:t>
            </a:r>
            <a:r>
              <a:rPr lang="en-US" i="1">
                <a:solidFill>
                  <a:srgbClr val="FFFFFF"/>
                </a:solidFill>
                <a:latin typeface="Arial" charset="0"/>
                <a:cs typeface="Times New Roman" charset="0"/>
              </a:rPr>
              <a:t>Quelle </a:t>
            </a:r>
            <a:r>
              <a:rPr lang="en-US">
                <a:solidFill>
                  <a:srgbClr val="FFFFFF"/>
                </a:solidFill>
                <a:latin typeface="Arial" charset="0"/>
                <a:cs typeface="Times New Roman" charset="0"/>
              </a:rPr>
              <a:t>(tiếng Đức nghĩa là </a:t>
            </a:r>
            <a:r>
              <a:rPr lang="ja-JP" altLang="en-US">
                <a:solidFill>
                  <a:srgbClr val="FFFFFF"/>
                </a:solidFill>
                <a:latin typeface="Arial" charset="0"/>
                <a:cs typeface="Times New Roman" charset="0"/>
              </a:rPr>
              <a:t>“</a:t>
            </a:r>
            <a:r>
              <a:rPr lang="en-US" altLang="ja-JP">
                <a:solidFill>
                  <a:srgbClr val="FFFFFF"/>
                </a:solidFill>
                <a:latin typeface="Arial" charset="0"/>
                <a:cs typeface="Times New Roman" charset="0"/>
              </a:rPr>
              <a:t>nguồn") hay còn gọi là </a:t>
            </a:r>
            <a:r>
              <a:rPr lang="en-US" altLang="ja-JP" i="1">
                <a:solidFill>
                  <a:srgbClr val="FFFFFF"/>
                </a:solidFill>
                <a:latin typeface="Arial" charset="0"/>
                <a:cs typeface="Times New Roman" charset="0"/>
              </a:rPr>
              <a:t>Q, </a:t>
            </a:r>
            <a:r>
              <a:rPr lang="en-US" altLang="ja-JP">
                <a:solidFill>
                  <a:srgbClr val="FFFFFF"/>
                </a:solidFill>
                <a:latin typeface="Arial" charset="0"/>
                <a:cs typeface="Times New Roman" charset="0"/>
              </a:rPr>
              <a:t>được Mathiơ và Luca sử dụng làm nguồn cho hầu hết các tư liệu có trong hai sách Phúc Âm này.</a:t>
            </a:r>
          </a:p>
          <a:p>
            <a:pPr marL="608013" indent="-608013">
              <a:spcBef>
                <a:spcPct val="20000"/>
              </a:spcBef>
              <a:buClr>
                <a:srgbClr val="FFCC66"/>
              </a:buClr>
              <a:buFontTx/>
              <a:buAutoNum type="arabicPeriod" startAt="5"/>
            </a:pPr>
            <a:r>
              <a:rPr lang="en-US" i="1">
                <a:solidFill>
                  <a:srgbClr val="FFFF00"/>
                </a:solidFill>
                <a:latin typeface="Arial" charset="0"/>
                <a:cs typeface="Times New Roman" charset="0"/>
              </a:rPr>
              <a:t>Sự ưu tiên và sử dụng sách Mathiơ. </a:t>
            </a:r>
            <a:r>
              <a:rPr lang="en-US">
                <a:latin typeface="Arial" charset="0"/>
                <a:cs typeface="Times New Roman" charset="0"/>
              </a:rPr>
              <a:t>Một quan điểm khác cho rằng hai sách Cộng quan kia lấy tư liệu từ sách mathiơ như nguồn chính.</a:t>
            </a:r>
          </a:p>
          <a:p>
            <a:pPr marL="608013" indent="-608013">
              <a:spcBef>
                <a:spcPct val="20000"/>
              </a:spcBef>
              <a:buClr>
                <a:srgbClr val="FFCC66"/>
              </a:buClr>
            </a:pPr>
            <a:r>
              <a:rPr lang="en-US" i="1">
                <a:solidFill>
                  <a:srgbClr val="FFFFFF"/>
                </a:solidFill>
                <a:latin typeface="Arial" charset="0"/>
                <a:cs typeface="Times New Roman" charset="0"/>
              </a:rPr>
              <a:t>7.    </a:t>
            </a:r>
            <a:r>
              <a:rPr lang="en-US" i="1">
                <a:solidFill>
                  <a:srgbClr val="FFFF00"/>
                </a:solidFill>
                <a:latin typeface="Arial" charset="0"/>
                <a:cs typeface="Times New Roman" charset="0"/>
              </a:rPr>
              <a:t>Một kết hơp </a:t>
            </a:r>
            <a:r>
              <a:rPr lang="en-US" i="1">
                <a:solidFill>
                  <a:srgbClr val="FFFFFF"/>
                </a:solidFill>
                <a:latin typeface="Arial" charset="0"/>
                <a:cs typeface="Times New Roman" charset="0"/>
              </a:rPr>
              <a:t>của đa số những điều ở trên. </a:t>
            </a:r>
            <a:r>
              <a:rPr lang="en-US">
                <a:solidFill>
                  <a:srgbClr val="FFFFFF"/>
                </a:solidFill>
                <a:latin typeface="Arial" charset="0"/>
                <a:cs typeface="Times New Roman" charset="0"/>
              </a:rPr>
              <a:t>Giả thuyết này cho rằng các trước giả của Phúc Âm Cộng Quan  sử dụng lời truyền khẩu, các tác phẩm, sự nương dựa lẫn nhau của các trước giả Cộng quan khác, hoặc trên các sách Phúc Âm , và lời chứng của các nhân chứng.</a:t>
            </a:r>
            <a:r>
              <a:rPr lang="en-US">
                <a:solidFill>
                  <a:srgbClr val="FFFFFF"/>
                </a:solidFill>
                <a:latin typeface="Arial" charset="0"/>
                <a:cs typeface="Arial"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113338" y="1479550"/>
            <a:ext cx="1225550" cy="400050"/>
          </a:xfrm>
          <a:prstGeom prst="rect">
            <a:avLst/>
          </a:prstGeom>
          <a:solidFill>
            <a:srgbClr val="FFFF00"/>
          </a:solidFill>
          <a:ln w="12700">
            <a:solidFill>
              <a:schemeClr val="tx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Công-vụ</a:t>
            </a:r>
          </a:p>
        </p:txBody>
      </p:sp>
      <p:grpSp>
        <p:nvGrpSpPr>
          <p:cNvPr id="2" name="Group 4"/>
          <p:cNvGrpSpPr>
            <a:grpSpLocks/>
          </p:cNvGrpSpPr>
          <p:nvPr/>
        </p:nvGrpSpPr>
        <p:grpSpPr bwMode="auto">
          <a:xfrm>
            <a:off x="501650" y="1068388"/>
            <a:ext cx="2465388" cy="1038225"/>
            <a:chOff x="316" y="698"/>
            <a:chExt cx="1553" cy="654"/>
          </a:xfrm>
        </p:grpSpPr>
        <p:sp>
          <p:nvSpPr>
            <p:cNvPr id="143381" name="Text Box 5"/>
            <p:cNvSpPr txBox="1">
              <a:spLocks noChangeArrowheads="1"/>
            </p:cNvSpPr>
            <p:nvPr/>
          </p:nvSpPr>
          <p:spPr bwMode="auto">
            <a:xfrm rot="-5400000">
              <a:off x="115" y="899"/>
              <a:ext cx="65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Mathiơ</a:t>
              </a:r>
            </a:p>
          </p:txBody>
        </p:sp>
        <p:sp>
          <p:nvSpPr>
            <p:cNvPr id="143382" name="Text Box 6"/>
            <p:cNvSpPr txBox="1">
              <a:spLocks noChangeArrowheads="1"/>
            </p:cNvSpPr>
            <p:nvPr/>
          </p:nvSpPr>
          <p:spPr bwMode="auto">
            <a:xfrm rot="-5400000">
              <a:off x="657" y="1010"/>
              <a:ext cx="431"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Mác</a:t>
              </a:r>
            </a:p>
          </p:txBody>
        </p:sp>
        <p:sp>
          <p:nvSpPr>
            <p:cNvPr id="143383" name="Text Box 7"/>
            <p:cNvSpPr txBox="1">
              <a:spLocks noChangeArrowheads="1"/>
            </p:cNvSpPr>
            <p:nvPr/>
          </p:nvSpPr>
          <p:spPr bwMode="auto">
            <a:xfrm rot="-5400000">
              <a:off x="1068" y="978"/>
              <a:ext cx="496"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Luca</a:t>
              </a:r>
            </a:p>
          </p:txBody>
        </p:sp>
        <p:sp>
          <p:nvSpPr>
            <p:cNvPr id="143384" name="Text Box 8"/>
            <p:cNvSpPr txBox="1">
              <a:spLocks noChangeArrowheads="1"/>
            </p:cNvSpPr>
            <p:nvPr/>
          </p:nvSpPr>
          <p:spPr bwMode="auto">
            <a:xfrm rot="-5400000">
              <a:off x="1456" y="939"/>
              <a:ext cx="574"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Giăng</a:t>
              </a:r>
            </a:p>
          </p:txBody>
        </p:sp>
      </p:grpSp>
      <p:sp>
        <p:nvSpPr>
          <p:cNvPr id="4105" name="Text Box 9"/>
          <p:cNvSpPr txBox="1">
            <a:spLocks noChangeArrowheads="1"/>
          </p:cNvSpPr>
          <p:nvPr/>
        </p:nvSpPr>
        <p:spPr bwMode="auto">
          <a:xfrm>
            <a:off x="1144588" y="692150"/>
            <a:ext cx="14509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Phúc Âm</a:t>
            </a:r>
          </a:p>
        </p:txBody>
      </p:sp>
      <p:sp>
        <p:nvSpPr>
          <p:cNvPr id="4106" name="Text Box 10"/>
          <p:cNvSpPr txBox="1">
            <a:spLocks noChangeArrowheads="1"/>
          </p:cNvSpPr>
          <p:nvPr/>
        </p:nvSpPr>
        <p:spPr bwMode="auto">
          <a:xfrm>
            <a:off x="4953000" y="692150"/>
            <a:ext cx="1533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Lịch Sử</a:t>
            </a:r>
          </a:p>
        </p:txBody>
      </p:sp>
      <p:sp>
        <p:nvSpPr>
          <p:cNvPr id="4107" name="Text Box 11"/>
          <p:cNvSpPr txBox="1">
            <a:spLocks noChangeArrowheads="1"/>
          </p:cNvSpPr>
          <p:nvPr/>
        </p:nvSpPr>
        <p:spPr bwMode="auto">
          <a:xfrm>
            <a:off x="2286000" y="2425700"/>
            <a:ext cx="4267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Thư tín của Phao-lô </a:t>
            </a:r>
          </a:p>
        </p:txBody>
      </p:sp>
      <p:grpSp>
        <p:nvGrpSpPr>
          <p:cNvPr id="3" name="Group 12"/>
          <p:cNvGrpSpPr>
            <a:grpSpLocks/>
          </p:cNvGrpSpPr>
          <p:nvPr/>
        </p:nvGrpSpPr>
        <p:grpSpPr bwMode="auto">
          <a:xfrm>
            <a:off x="271463" y="2924170"/>
            <a:ext cx="8628064" cy="1724023"/>
            <a:chOff x="171" y="1751"/>
            <a:chExt cx="5435" cy="1086"/>
          </a:xfrm>
          <a:solidFill>
            <a:srgbClr val="CCFFCC"/>
          </a:solidFill>
        </p:grpSpPr>
        <p:sp>
          <p:nvSpPr>
            <p:cNvPr id="18454" name="Text Box 13"/>
            <p:cNvSpPr txBox="1">
              <a:spLocks noChangeArrowheads="1"/>
            </p:cNvSpPr>
            <p:nvPr/>
          </p:nvSpPr>
          <p:spPr bwMode="auto">
            <a:xfrm rot="16200000">
              <a:off x="-13" y="2401"/>
              <a:ext cx="619" cy="252"/>
            </a:xfrm>
            <a:prstGeom prst="rect">
              <a:avLst/>
            </a:prstGeom>
            <a:grpFill/>
            <a:ln w="12700">
              <a:solidFill>
                <a:schemeClr val="tx1"/>
              </a:solidFill>
              <a:miter lim="800000"/>
              <a:headEnd/>
              <a:tailEnd/>
            </a:ln>
          </p:spPr>
          <p:txBody>
            <a:bodyPr wrap="none">
              <a:spAutoFit/>
            </a:bodyPr>
            <a:lstStyle/>
            <a:p>
              <a:pPr>
                <a:defRPr/>
              </a:pPr>
              <a:r>
                <a:rPr lang="en-US" sz="2000" b="1" dirty="0" err="1">
                  <a:latin typeface="Arial"/>
                  <a:ea typeface="+mn-ea"/>
                  <a:cs typeface="Arial"/>
                </a:rPr>
                <a:t>Rô</a:t>
              </a:r>
              <a:r>
                <a:rPr lang="en-US" sz="2000" b="1" dirty="0">
                  <a:latin typeface="Arial"/>
                  <a:ea typeface="+mn-ea"/>
                  <a:cs typeface="Arial"/>
                </a:rPr>
                <a:t>-ma</a:t>
              </a:r>
            </a:p>
          </p:txBody>
        </p:sp>
        <p:sp>
          <p:nvSpPr>
            <p:cNvPr id="18455" name="Text Box 14"/>
            <p:cNvSpPr txBox="1">
              <a:spLocks noChangeArrowheads="1"/>
            </p:cNvSpPr>
            <p:nvPr/>
          </p:nvSpPr>
          <p:spPr bwMode="auto">
            <a:xfrm rot="16200000">
              <a:off x="208" y="2195"/>
              <a:ext cx="1032"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a:t>
              </a:r>
              <a:r>
                <a:rPr lang="en-US" sz="2000" b="1" dirty="0" err="1">
                  <a:latin typeface="Arial"/>
                  <a:ea typeface="+mn-ea"/>
                  <a:cs typeface="Arial"/>
                </a:rPr>
                <a:t>Cô-rinh-tô</a:t>
              </a:r>
              <a:endParaRPr lang="en-US" sz="2000" b="1" dirty="0">
                <a:latin typeface="Arial"/>
                <a:ea typeface="+mn-ea"/>
                <a:cs typeface="Arial"/>
              </a:endParaRPr>
            </a:p>
          </p:txBody>
        </p:sp>
        <p:sp>
          <p:nvSpPr>
            <p:cNvPr id="18456" name="Text Box 15"/>
            <p:cNvSpPr txBox="1">
              <a:spLocks noChangeArrowheads="1"/>
            </p:cNvSpPr>
            <p:nvPr/>
          </p:nvSpPr>
          <p:spPr bwMode="auto">
            <a:xfrm rot="16200000">
              <a:off x="628" y="2195"/>
              <a:ext cx="1032"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2 </a:t>
              </a:r>
              <a:r>
                <a:rPr lang="en-US" sz="2000" b="1" dirty="0" err="1">
                  <a:latin typeface="Arial"/>
                  <a:ea typeface="+mn-ea"/>
                  <a:cs typeface="Arial"/>
                </a:rPr>
                <a:t>Cô-rinh-tô</a:t>
              </a:r>
              <a:endParaRPr lang="en-US" sz="2000" b="1" dirty="0">
                <a:latin typeface="Arial"/>
                <a:ea typeface="+mn-ea"/>
                <a:cs typeface="Arial"/>
              </a:endParaRPr>
            </a:p>
          </p:txBody>
        </p:sp>
        <p:sp>
          <p:nvSpPr>
            <p:cNvPr id="18457" name="Text Box 16"/>
            <p:cNvSpPr txBox="1">
              <a:spLocks noChangeArrowheads="1"/>
            </p:cNvSpPr>
            <p:nvPr/>
          </p:nvSpPr>
          <p:spPr bwMode="auto">
            <a:xfrm rot="16200000">
              <a:off x="1299" y="2428"/>
              <a:ext cx="565"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Galati</a:t>
              </a:r>
            </a:p>
          </p:txBody>
        </p:sp>
        <p:sp>
          <p:nvSpPr>
            <p:cNvPr id="18458" name="Text Box 17"/>
            <p:cNvSpPr txBox="1">
              <a:spLocks noChangeArrowheads="1"/>
            </p:cNvSpPr>
            <p:nvPr/>
          </p:nvSpPr>
          <p:spPr bwMode="auto">
            <a:xfrm rot="16200000">
              <a:off x="1612" y="2307"/>
              <a:ext cx="807"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Ê-</a:t>
              </a:r>
              <a:r>
                <a:rPr lang="en-US" sz="2000" b="1" dirty="0" err="1">
                  <a:latin typeface="Arial"/>
                  <a:ea typeface="+mn-ea"/>
                  <a:cs typeface="Arial"/>
                </a:rPr>
                <a:t>phê</a:t>
              </a:r>
              <a:r>
                <a:rPr lang="en-US" sz="2000" b="1" dirty="0">
                  <a:latin typeface="Arial"/>
                  <a:ea typeface="+mn-ea"/>
                  <a:cs typeface="Arial"/>
                </a:rPr>
                <a:t>-</a:t>
              </a:r>
              <a:r>
                <a:rPr lang="en-US" sz="2000" b="1" dirty="0" err="1">
                  <a:latin typeface="Arial"/>
                  <a:ea typeface="+mn-ea"/>
                  <a:cs typeface="Arial"/>
                </a:rPr>
                <a:t>sô</a:t>
              </a:r>
              <a:endParaRPr lang="en-US" sz="2000" b="1" dirty="0">
                <a:latin typeface="Arial"/>
                <a:ea typeface="+mn-ea"/>
                <a:cs typeface="Arial"/>
              </a:endParaRPr>
            </a:p>
          </p:txBody>
        </p:sp>
        <p:sp>
          <p:nvSpPr>
            <p:cNvPr id="18459" name="Text Box 18"/>
            <p:cNvSpPr txBox="1">
              <a:spLocks noChangeArrowheads="1"/>
            </p:cNvSpPr>
            <p:nvPr/>
          </p:nvSpPr>
          <p:spPr bwMode="auto">
            <a:xfrm rot="16200000">
              <a:off x="2170" y="2433"/>
              <a:ext cx="556"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Philip</a:t>
              </a:r>
            </a:p>
          </p:txBody>
        </p:sp>
        <p:sp>
          <p:nvSpPr>
            <p:cNvPr id="18460" name="Text Box 19"/>
            <p:cNvSpPr txBox="1">
              <a:spLocks noChangeArrowheads="1"/>
            </p:cNvSpPr>
            <p:nvPr/>
          </p:nvSpPr>
          <p:spPr bwMode="auto">
            <a:xfrm rot="16200000">
              <a:off x="2506" y="2383"/>
              <a:ext cx="655" cy="252"/>
            </a:xfrm>
            <a:prstGeom prst="rect">
              <a:avLst/>
            </a:prstGeom>
            <a:grpFill/>
            <a:ln w="12700">
              <a:solidFill>
                <a:schemeClr val="tx1"/>
              </a:solidFill>
              <a:miter lim="800000"/>
              <a:headEnd/>
              <a:tailEnd/>
            </a:ln>
          </p:spPr>
          <p:txBody>
            <a:bodyPr wrap="none">
              <a:spAutoFit/>
            </a:bodyPr>
            <a:lstStyle/>
            <a:p>
              <a:pPr>
                <a:defRPr/>
              </a:pPr>
              <a:r>
                <a:rPr lang="en-US" sz="2000" b="1" dirty="0" err="1">
                  <a:latin typeface="Arial"/>
                  <a:ea typeface="+mn-ea"/>
                  <a:cs typeface="Arial"/>
                </a:rPr>
                <a:t>Côlôse</a:t>
              </a:r>
              <a:endParaRPr lang="en-US" sz="2000" b="1" dirty="0">
                <a:latin typeface="Arial"/>
                <a:ea typeface="+mn-ea"/>
                <a:cs typeface="Arial"/>
              </a:endParaRPr>
            </a:p>
          </p:txBody>
        </p:sp>
        <p:sp>
          <p:nvSpPr>
            <p:cNvPr id="18461" name="Text Box 20"/>
            <p:cNvSpPr txBox="1">
              <a:spLocks noChangeArrowheads="1"/>
            </p:cNvSpPr>
            <p:nvPr/>
          </p:nvSpPr>
          <p:spPr bwMode="auto">
            <a:xfrm rot="16200000">
              <a:off x="2721" y="2168"/>
              <a:ext cx="1086"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a:t>
              </a:r>
              <a:r>
                <a:rPr lang="en-US" sz="2000" b="1" dirty="0" err="1">
                  <a:latin typeface="Arial"/>
                  <a:ea typeface="+mn-ea"/>
                  <a:cs typeface="Arial"/>
                </a:rPr>
                <a:t>Têsalônica</a:t>
              </a:r>
              <a:endParaRPr lang="en-US" sz="2000" b="1" dirty="0">
                <a:latin typeface="Arial"/>
                <a:ea typeface="+mn-ea"/>
                <a:cs typeface="Arial"/>
              </a:endParaRPr>
            </a:p>
          </p:txBody>
        </p:sp>
        <p:sp>
          <p:nvSpPr>
            <p:cNvPr id="18462" name="Text Box 21"/>
            <p:cNvSpPr txBox="1">
              <a:spLocks noChangeArrowheads="1"/>
            </p:cNvSpPr>
            <p:nvPr/>
          </p:nvSpPr>
          <p:spPr bwMode="auto">
            <a:xfrm rot="16200000">
              <a:off x="3201" y="2168"/>
              <a:ext cx="1086"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2 </a:t>
              </a:r>
              <a:r>
                <a:rPr lang="en-US" sz="2000" b="1" dirty="0" err="1">
                  <a:latin typeface="Arial"/>
                  <a:ea typeface="+mn-ea"/>
                  <a:cs typeface="Arial"/>
                </a:rPr>
                <a:t>Têsalônica</a:t>
              </a:r>
              <a:endParaRPr lang="en-US" sz="2000" b="1" dirty="0">
                <a:latin typeface="Arial"/>
                <a:ea typeface="+mn-ea"/>
                <a:cs typeface="Arial"/>
              </a:endParaRPr>
            </a:p>
          </p:txBody>
        </p:sp>
        <p:sp>
          <p:nvSpPr>
            <p:cNvPr id="18463" name="Text Box 22"/>
            <p:cNvSpPr txBox="1">
              <a:spLocks noChangeArrowheads="1"/>
            </p:cNvSpPr>
            <p:nvPr/>
          </p:nvSpPr>
          <p:spPr bwMode="auto">
            <a:xfrm rot="16200000">
              <a:off x="3738" y="2273"/>
              <a:ext cx="876"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a:t>
              </a:r>
              <a:r>
                <a:rPr lang="en-US" sz="2000" b="1" dirty="0" err="1">
                  <a:latin typeface="Arial"/>
                  <a:ea typeface="+mn-ea"/>
                  <a:cs typeface="Arial"/>
                </a:rPr>
                <a:t>Timôthê</a:t>
              </a:r>
              <a:endParaRPr lang="en-US" sz="2000" b="1" dirty="0">
                <a:latin typeface="Arial"/>
                <a:ea typeface="+mn-ea"/>
                <a:cs typeface="Arial"/>
              </a:endParaRPr>
            </a:p>
          </p:txBody>
        </p:sp>
        <p:sp>
          <p:nvSpPr>
            <p:cNvPr id="18464" name="Text Box 23"/>
            <p:cNvSpPr txBox="1">
              <a:spLocks noChangeArrowheads="1"/>
            </p:cNvSpPr>
            <p:nvPr/>
          </p:nvSpPr>
          <p:spPr bwMode="auto">
            <a:xfrm rot="16200000">
              <a:off x="4170" y="2273"/>
              <a:ext cx="876"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2 </a:t>
              </a:r>
              <a:r>
                <a:rPr lang="en-US" sz="2000" b="1" dirty="0" err="1">
                  <a:latin typeface="Arial"/>
                  <a:ea typeface="+mn-ea"/>
                  <a:cs typeface="Arial"/>
                </a:rPr>
                <a:t>Timôthê</a:t>
              </a:r>
              <a:endParaRPr lang="en-US" sz="2000" b="1" dirty="0">
                <a:latin typeface="Arial"/>
                <a:ea typeface="+mn-ea"/>
                <a:cs typeface="Arial"/>
              </a:endParaRPr>
            </a:p>
          </p:txBody>
        </p:sp>
        <p:sp>
          <p:nvSpPr>
            <p:cNvPr id="18465" name="Text Box 24"/>
            <p:cNvSpPr txBox="1">
              <a:spLocks noChangeArrowheads="1"/>
            </p:cNvSpPr>
            <p:nvPr/>
          </p:nvSpPr>
          <p:spPr bwMode="auto">
            <a:xfrm rot="16200000">
              <a:off x="4884" y="2554"/>
              <a:ext cx="314" cy="252"/>
            </a:xfrm>
            <a:prstGeom prst="rect">
              <a:avLst/>
            </a:prstGeom>
            <a:grpFill/>
            <a:ln w="12700">
              <a:solidFill>
                <a:schemeClr val="tx1"/>
              </a:solidFill>
              <a:miter lim="800000"/>
              <a:headEnd/>
              <a:tailEnd/>
            </a:ln>
          </p:spPr>
          <p:txBody>
            <a:bodyPr wrap="none">
              <a:spAutoFit/>
            </a:bodyPr>
            <a:lstStyle/>
            <a:p>
              <a:pPr>
                <a:defRPr/>
              </a:pPr>
              <a:r>
                <a:rPr lang="en-US" sz="2000" b="1" dirty="0" err="1">
                  <a:latin typeface="Arial"/>
                  <a:ea typeface="+mn-ea"/>
                  <a:cs typeface="Arial"/>
                </a:rPr>
                <a:t>Tít</a:t>
              </a:r>
              <a:endParaRPr lang="en-US" sz="2000" b="1" dirty="0">
                <a:latin typeface="Arial"/>
                <a:ea typeface="+mn-ea"/>
                <a:cs typeface="Arial"/>
              </a:endParaRPr>
            </a:p>
          </p:txBody>
        </p:sp>
        <p:sp>
          <p:nvSpPr>
            <p:cNvPr id="18466" name="Text Box 25"/>
            <p:cNvSpPr txBox="1">
              <a:spLocks noChangeArrowheads="1"/>
            </p:cNvSpPr>
            <p:nvPr/>
          </p:nvSpPr>
          <p:spPr bwMode="auto">
            <a:xfrm rot="16200000">
              <a:off x="5058" y="2289"/>
              <a:ext cx="843" cy="252"/>
            </a:xfrm>
            <a:prstGeom prst="rect">
              <a:avLst/>
            </a:prstGeom>
            <a:grpFill/>
            <a:ln w="12700">
              <a:solidFill>
                <a:schemeClr val="tx1"/>
              </a:solidFill>
              <a:miter lim="800000"/>
              <a:headEnd/>
              <a:tailEnd/>
            </a:ln>
          </p:spPr>
          <p:txBody>
            <a:bodyPr wrap="none">
              <a:spAutoFit/>
            </a:bodyPr>
            <a:lstStyle/>
            <a:p>
              <a:pPr>
                <a:defRPr/>
              </a:pPr>
              <a:r>
                <a:rPr lang="en-US" sz="2000" b="1" dirty="0" err="1">
                  <a:latin typeface="Arial"/>
                  <a:ea typeface="+mn-ea"/>
                  <a:cs typeface="Arial"/>
                </a:rPr>
                <a:t>Philêmôn</a:t>
              </a:r>
              <a:endParaRPr lang="en-US" sz="2000" b="1" dirty="0">
                <a:latin typeface="Arial"/>
                <a:ea typeface="+mn-ea"/>
                <a:cs typeface="Arial"/>
              </a:endParaRPr>
            </a:p>
          </p:txBody>
        </p:sp>
      </p:grpSp>
      <p:sp>
        <p:nvSpPr>
          <p:cNvPr id="4122" name="Text Box 26"/>
          <p:cNvSpPr txBox="1">
            <a:spLocks noChangeArrowheads="1"/>
          </p:cNvSpPr>
          <p:nvPr/>
        </p:nvSpPr>
        <p:spPr bwMode="auto">
          <a:xfrm>
            <a:off x="965200" y="4930775"/>
            <a:ext cx="3302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Thư tín Tổng quát</a:t>
            </a:r>
          </a:p>
        </p:txBody>
      </p:sp>
      <p:sp>
        <p:nvSpPr>
          <p:cNvPr id="4123" name="Text Box 27"/>
          <p:cNvSpPr txBox="1">
            <a:spLocks noChangeArrowheads="1"/>
          </p:cNvSpPr>
          <p:nvPr/>
        </p:nvSpPr>
        <p:spPr bwMode="auto">
          <a:xfrm>
            <a:off x="6770688" y="4929188"/>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Tiên tri</a:t>
            </a:r>
          </a:p>
        </p:txBody>
      </p:sp>
      <p:sp>
        <p:nvSpPr>
          <p:cNvPr id="4124" name="Text Box 28"/>
          <p:cNvSpPr txBox="1">
            <a:spLocks noChangeArrowheads="1"/>
          </p:cNvSpPr>
          <p:nvPr/>
        </p:nvSpPr>
        <p:spPr bwMode="auto">
          <a:xfrm rot="-5400000">
            <a:off x="6582568" y="5901532"/>
            <a:ext cx="1566863" cy="400050"/>
          </a:xfrm>
          <a:prstGeom prst="rect">
            <a:avLst/>
          </a:prstGeom>
          <a:solidFill>
            <a:schemeClr val="accent1"/>
          </a:solidFill>
          <a:ln w="12700">
            <a:solidFill>
              <a:schemeClr val="tx1"/>
            </a:solid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Khải huyền</a:t>
            </a:r>
          </a:p>
        </p:txBody>
      </p:sp>
      <p:grpSp>
        <p:nvGrpSpPr>
          <p:cNvPr id="4" name="Group 29"/>
          <p:cNvGrpSpPr>
            <a:grpSpLocks/>
          </p:cNvGrpSpPr>
          <p:nvPr/>
        </p:nvGrpSpPr>
        <p:grpSpPr bwMode="auto">
          <a:xfrm>
            <a:off x="258763" y="5376863"/>
            <a:ext cx="4999037" cy="1225550"/>
            <a:chOff x="163" y="3387"/>
            <a:chExt cx="3149" cy="772"/>
          </a:xfrm>
        </p:grpSpPr>
        <p:sp>
          <p:nvSpPr>
            <p:cNvPr id="143373" name="Text Box 30"/>
            <p:cNvSpPr txBox="1">
              <a:spLocks noChangeArrowheads="1"/>
            </p:cNvSpPr>
            <p:nvPr/>
          </p:nvSpPr>
          <p:spPr bwMode="auto">
            <a:xfrm rot="-5400000">
              <a:off x="-68" y="3676"/>
              <a:ext cx="714"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Hêbơrơ</a:t>
              </a:r>
            </a:p>
          </p:txBody>
        </p:sp>
        <p:sp>
          <p:nvSpPr>
            <p:cNvPr id="143374" name="Text Box 31"/>
            <p:cNvSpPr txBox="1">
              <a:spLocks noChangeArrowheads="1"/>
            </p:cNvSpPr>
            <p:nvPr/>
          </p:nvSpPr>
          <p:spPr bwMode="auto">
            <a:xfrm rot="-5400000">
              <a:off x="380" y="3742"/>
              <a:ext cx="581"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Giacơ</a:t>
              </a:r>
            </a:p>
          </p:txBody>
        </p:sp>
        <p:sp>
          <p:nvSpPr>
            <p:cNvPr id="143375" name="Text Box 32"/>
            <p:cNvSpPr txBox="1">
              <a:spLocks noChangeArrowheads="1"/>
            </p:cNvSpPr>
            <p:nvPr/>
          </p:nvSpPr>
          <p:spPr bwMode="auto">
            <a:xfrm rot="-5400000">
              <a:off x="717" y="3647"/>
              <a:ext cx="771"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Phierơ</a:t>
              </a:r>
            </a:p>
          </p:txBody>
        </p:sp>
        <p:sp>
          <p:nvSpPr>
            <p:cNvPr id="143376" name="Text Box 33"/>
            <p:cNvSpPr txBox="1">
              <a:spLocks noChangeArrowheads="1"/>
            </p:cNvSpPr>
            <p:nvPr/>
          </p:nvSpPr>
          <p:spPr bwMode="auto">
            <a:xfrm rot="-5400000">
              <a:off x="1120" y="3647"/>
              <a:ext cx="771"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Phierơ</a:t>
              </a:r>
            </a:p>
          </p:txBody>
        </p:sp>
        <p:sp>
          <p:nvSpPr>
            <p:cNvPr id="143377" name="Text Box 34"/>
            <p:cNvSpPr txBox="1">
              <a:spLocks noChangeArrowheads="1"/>
            </p:cNvSpPr>
            <p:nvPr/>
          </p:nvSpPr>
          <p:spPr bwMode="auto">
            <a:xfrm rot="-5400000">
              <a:off x="1568" y="3678"/>
              <a:ext cx="70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Giăng</a:t>
              </a:r>
            </a:p>
          </p:txBody>
        </p:sp>
        <p:sp>
          <p:nvSpPr>
            <p:cNvPr id="143378" name="Text Box 35"/>
            <p:cNvSpPr txBox="1">
              <a:spLocks noChangeArrowheads="1"/>
            </p:cNvSpPr>
            <p:nvPr/>
          </p:nvSpPr>
          <p:spPr bwMode="auto">
            <a:xfrm rot="-5400000">
              <a:off x="2000" y="3678"/>
              <a:ext cx="70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Giăng</a:t>
              </a:r>
            </a:p>
          </p:txBody>
        </p:sp>
        <p:sp>
          <p:nvSpPr>
            <p:cNvPr id="143379" name="Text Box 36"/>
            <p:cNvSpPr txBox="1">
              <a:spLocks noChangeArrowheads="1"/>
            </p:cNvSpPr>
            <p:nvPr/>
          </p:nvSpPr>
          <p:spPr bwMode="auto">
            <a:xfrm rot="-5400000">
              <a:off x="2433" y="3678"/>
              <a:ext cx="70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 Giăng</a:t>
              </a:r>
            </a:p>
          </p:txBody>
        </p:sp>
        <p:sp>
          <p:nvSpPr>
            <p:cNvPr id="143380" name="Text Box 37"/>
            <p:cNvSpPr txBox="1">
              <a:spLocks noChangeArrowheads="1"/>
            </p:cNvSpPr>
            <p:nvPr/>
          </p:nvSpPr>
          <p:spPr bwMode="auto">
            <a:xfrm rot="-5400000">
              <a:off x="2899" y="3746"/>
              <a:ext cx="574"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Giuđe</a:t>
              </a:r>
            </a:p>
          </p:txBody>
        </p:sp>
      </p:grpSp>
      <p:sp>
        <p:nvSpPr>
          <p:cNvPr id="24589" name="Rectangle 38"/>
          <p:cNvSpPr>
            <a:spLocks noGrp="1" noChangeArrowheads="1"/>
          </p:cNvSpPr>
          <p:nvPr>
            <p:ph type="title" idx="4294967295"/>
          </p:nvPr>
        </p:nvSpPr>
        <p:spPr>
          <a:xfrm>
            <a:off x="0" y="0"/>
            <a:ext cx="9144000" cy="657225"/>
          </a:xfrm>
          <a:solidFill>
            <a:srgbClr val="800000"/>
          </a:solidFill>
        </p:spPr>
        <p:txBody>
          <a:bodyPr anchor="t">
            <a:spAutoFit/>
          </a:bodyPr>
          <a:lstStyle/>
          <a:p>
            <a:pPr algn="ctr" eaLnBrk="1" hangingPunct="1">
              <a:defRPr/>
            </a:pPr>
            <a:r>
              <a:rPr lang="en-US" sz="4000">
                <a:solidFill>
                  <a:srgbClr val="FFFFFF"/>
                </a:solidFill>
                <a:effectLst>
                  <a:outerShdw blurRad="38100" dist="38100" dir="2700000" algn="tl">
                    <a:srgbClr val="000000"/>
                  </a:outerShdw>
                </a:effectLst>
                <a:latin typeface="Arial" charset="0"/>
                <a:cs typeface="Arial" charset="0"/>
              </a:rPr>
              <a:t>Các Sách Tân Ước</a:t>
            </a:r>
          </a:p>
        </p:txBody>
      </p:sp>
      <p:sp>
        <p:nvSpPr>
          <p:cNvPr id="143372" name="Text Box 5"/>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22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additive="base">
                                        <p:cTn id="7" dur="500" fill="hold"/>
                                        <p:tgtEl>
                                          <p:spTgt spid="4105"/>
                                        </p:tgtEl>
                                        <p:attrNameLst>
                                          <p:attrName>ppt_x</p:attrName>
                                        </p:attrNameLst>
                                      </p:cBhvr>
                                      <p:tavLst>
                                        <p:tav tm="0">
                                          <p:val>
                                            <p:strVal val="#ppt_x"/>
                                          </p:val>
                                        </p:tav>
                                        <p:tav tm="100000">
                                          <p:val>
                                            <p:strVal val="#ppt_x"/>
                                          </p:val>
                                        </p:tav>
                                      </p:tavLst>
                                    </p:anim>
                                    <p:anim calcmode="lin" valueType="num">
                                      <p:cBhvr additive="base">
                                        <p:cTn id="8" dur="500" fill="hold"/>
                                        <p:tgtEl>
                                          <p:spTgt spid="410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1+#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4107"/>
                                        </p:tgtEl>
                                        <p:attrNameLst>
                                          <p:attrName>style.visibility</p:attrName>
                                        </p:attrNameLst>
                                      </p:cBhvr>
                                      <p:to>
                                        <p:strVal val="visible"/>
                                      </p:to>
                                    </p:set>
                                    <p:anim calcmode="lin" valueType="num">
                                      <p:cBhvr additive="base">
                                        <p:cTn id="27" dur="500" fill="hold"/>
                                        <p:tgtEl>
                                          <p:spTgt spid="4107"/>
                                        </p:tgtEl>
                                        <p:attrNameLst>
                                          <p:attrName>ppt_x</p:attrName>
                                        </p:attrNameLst>
                                      </p:cBhvr>
                                      <p:tavLst>
                                        <p:tav tm="0">
                                          <p:val>
                                            <p:strVal val="#ppt_x"/>
                                          </p:val>
                                        </p:tav>
                                        <p:tav tm="100000">
                                          <p:val>
                                            <p:strVal val="#ppt_x"/>
                                          </p:val>
                                        </p:tav>
                                      </p:tavLst>
                                    </p:anim>
                                    <p:anim calcmode="lin" valueType="num">
                                      <p:cBhvr additive="base">
                                        <p:cTn id="28" dur="500" fill="hold"/>
                                        <p:tgtEl>
                                          <p:spTgt spid="4107"/>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122"/>
                                        </p:tgtEl>
                                        <p:attrNameLst>
                                          <p:attrName>style.visibility</p:attrName>
                                        </p:attrNameLst>
                                      </p:cBhvr>
                                      <p:to>
                                        <p:strVal val="visible"/>
                                      </p:to>
                                    </p:set>
                                    <p:anim calcmode="lin" valueType="num">
                                      <p:cBhvr additive="base">
                                        <p:cTn id="37" dur="500" fill="hold"/>
                                        <p:tgtEl>
                                          <p:spTgt spid="4122"/>
                                        </p:tgtEl>
                                        <p:attrNameLst>
                                          <p:attrName>ppt_x</p:attrName>
                                        </p:attrNameLst>
                                      </p:cBhvr>
                                      <p:tavLst>
                                        <p:tav tm="0">
                                          <p:val>
                                            <p:strVal val="#ppt_x"/>
                                          </p:val>
                                        </p:tav>
                                        <p:tav tm="100000">
                                          <p:val>
                                            <p:strVal val="#ppt_x"/>
                                          </p:val>
                                        </p:tav>
                                      </p:tavLst>
                                    </p:anim>
                                    <p:anim calcmode="lin" valueType="num">
                                      <p:cBhvr additive="base">
                                        <p:cTn id="38" dur="500" fill="hold"/>
                                        <p:tgtEl>
                                          <p:spTgt spid="4122"/>
                                        </p:tgtEl>
                                        <p:attrNameLst>
                                          <p:attrName>ppt_y</p:attrName>
                                        </p:attrNameLst>
                                      </p:cBhvr>
                                      <p:tavLst>
                                        <p:tav tm="0">
                                          <p:val>
                                            <p:strVal val="0-#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4123"/>
                                        </p:tgtEl>
                                        <p:attrNameLst>
                                          <p:attrName>style.visibility</p:attrName>
                                        </p:attrNameLst>
                                      </p:cBhvr>
                                      <p:to>
                                        <p:strVal val="visible"/>
                                      </p:to>
                                    </p:set>
                                    <p:anim calcmode="lin" valueType="num">
                                      <p:cBhvr additive="base">
                                        <p:cTn id="47" dur="500" fill="hold"/>
                                        <p:tgtEl>
                                          <p:spTgt spid="4123"/>
                                        </p:tgtEl>
                                        <p:attrNameLst>
                                          <p:attrName>ppt_x</p:attrName>
                                        </p:attrNameLst>
                                      </p:cBhvr>
                                      <p:tavLst>
                                        <p:tav tm="0">
                                          <p:val>
                                            <p:strVal val="#ppt_x"/>
                                          </p:val>
                                        </p:tav>
                                        <p:tav tm="100000">
                                          <p:val>
                                            <p:strVal val="#ppt_x"/>
                                          </p:val>
                                        </p:tav>
                                      </p:tavLst>
                                    </p:anim>
                                    <p:anim calcmode="lin" valueType="num">
                                      <p:cBhvr additive="base">
                                        <p:cTn id="48" dur="500" fill="hold"/>
                                        <p:tgtEl>
                                          <p:spTgt spid="4123"/>
                                        </p:tgtEl>
                                        <p:attrNameLst>
                                          <p:attrName>ppt_y</p:attrName>
                                        </p:attrNameLst>
                                      </p:cBhvr>
                                      <p:tavLst>
                                        <p:tav tm="0">
                                          <p:val>
                                            <p:strVal val="0-#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4124"/>
                                        </p:tgtEl>
                                        <p:attrNameLst>
                                          <p:attrName>style.visibility</p:attrName>
                                        </p:attrNameLst>
                                      </p:cBhvr>
                                      <p:to>
                                        <p:strVal val="visible"/>
                                      </p:to>
                                    </p:set>
                                    <p:anim calcmode="lin" valueType="num">
                                      <p:cBhvr additive="base">
                                        <p:cTn id="51" dur="500" fill="hold"/>
                                        <p:tgtEl>
                                          <p:spTgt spid="4124"/>
                                        </p:tgtEl>
                                        <p:attrNameLst>
                                          <p:attrName>ppt_x</p:attrName>
                                        </p:attrNameLst>
                                      </p:cBhvr>
                                      <p:tavLst>
                                        <p:tav tm="0">
                                          <p:val>
                                            <p:strVal val="1+#ppt_w/2"/>
                                          </p:val>
                                        </p:tav>
                                        <p:tav tm="100000">
                                          <p:val>
                                            <p:strVal val="#ppt_x"/>
                                          </p:val>
                                        </p:tav>
                                      </p:tavLst>
                                    </p:anim>
                                    <p:anim calcmode="lin" valueType="num">
                                      <p:cBhvr additive="base">
                                        <p:cTn id="52"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S.C.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800">
                <a:solidFill>
                  <a:srgbClr val="FFFFFF"/>
                </a:solidFill>
                <a:latin typeface="Arial" charset="0"/>
                <a:cs typeface="Arial" charset="0"/>
              </a:rPr>
              <a:t>Mác</a:t>
            </a:r>
            <a:br>
              <a:rPr lang="en-US" sz="2800">
                <a:solidFill>
                  <a:srgbClr val="FFFFFF"/>
                </a:solidFill>
                <a:latin typeface="Arial" charset="0"/>
                <a:cs typeface="Arial" charset="0"/>
              </a:rPr>
            </a:br>
            <a:r>
              <a:rPr lang="en-US" sz="2800">
                <a:solidFill>
                  <a:srgbClr val="FFFFFF"/>
                </a:solidFill>
                <a:latin typeface="Arial" charset="0"/>
                <a:cs typeface="Arial" charset="0"/>
              </a:rPr>
              <a:t>S.C.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dirty="0">
                <a:solidFill>
                  <a:srgbClr val="FFFFFF"/>
                </a:solidFill>
                <a:effectLst>
                  <a:outerShdw blurRad="38100" dist="38100" dir="2700000" algn="tl">
                    <a:srgbClr val="000000"/>
                  </a:outerShdw>
                </a:effectLst>
                <a:latin typeface="Arial" charset="0"/>
                <a:cs typeface="Arial" charset="0"/>
              </a:rPr>
              <a:t>Luca</a:t>
            </a:r>
            <a:endParaRPr lang="en-US" sz="2800" dirty="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dirty="0" err="1">
                <a:solidFill>
                  <a:srgbClr val="FFFFFF"/>
                </a:solidFill>
                <a:effectLst>
                  <a:outerShdw blurRad="38100" dist="38100" dir="2700000" algn="tl">
                    <a:srgbClr val="000000"/>
                  </a:outerShdw>
                </a:effectLst>
                <a:latin typeface="Arial" charset="0"/>
                <a:cs typeface="Arial" charset="0"/>
              </a:rPr>
              <a:t>Mathiơ</a:t>
            </a:r>
            <a:endParaRPr lang="en-US" sz="400" dirty="0">
              <a:solidFill>
                <a:srgbClr val="FFFFFF"/>
              </a:solidFill>
              <a:latin typeface="Arial" charset="0"/>
              <a:cs typeface="Arial" charset="0"/>
            </a:endParaRPr>
          </a:p>
          <a:p>
            <a:pPr algn="ctr" eaLnBrk="1" hangingPunct="1">
              <a:spcBef>
                <a:spcPct val="50000"/>
              </a:spcBef>
              <a:defRPr/>
            </a:pPr>
            <a:endParaRPr lang="en-US" sz="400" dirty="0">
              <a:solidFill>
                <a:srgbClr val="FFFFFF"/>
              </a:solidFill>
              <a:latin typeface="Arial" charset="0"/>
              <a:cs typeface="Arial" charset="0"/>
            </a:endParaRPr>
          </a:p>
        </p:txBody>
      </p:sp>
      <p:sp>
        <p:nvSpPr>
          <p:cNvPr id="177158" name="Rectangle 1075"/>
          <p:cNvSpPr>
            <a:spLocks noGrp="1" noChangeArrowheads="1"/>
          </p:cNvSpPr>
          <p:nvPr>
            <p:ph type="title" idx="4294967295"/>
          </p:nvPr>
        </p:nvSpPr>
        <p:spPr>
          <a:xfrm>
            <a:off x="1600200" y="277813"/>
            <a:ext cx="6096000" cy="584200"/>
          </a:xfrm>
          <a:solidFill>
            <a:srgbClr val="0000FF"/>
          </a:solidFill>
        </p:spPr>
        <p:txBody>
          <a:bodyPr anchor="t" anchorCtr="0">
            <a:spAutoFit/>
          </a:bodyPr>
          <a:lstStyle/>
          <a:p>
            <a:pPr eaLnBrk="1" hangingPunct="1"/>
            <a:r>
              <a:rPr lang="en-US" sz="3200" b="1">
                <a:solidFill>
                  <a:schemeClr val="tx1"/>
                </a:solidFill>
                <a:latin typeface="Arial" charset="0"/>
                <a:cs typeface="SimSun" charset="0"/>
              </a:rPr>
              <a:t>Giả thuyết Hai-Nguồn</a:t>
            </a: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3"/>
            <a:ext cx="1485900" cy="12001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SC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latin typeface="Arial" charset="0"/>
                <a:cs typeface="Arial" charset="0"/>
              </a:rPr>
              <a:t>Mác</a:t>
            </a:r>
            <a:br>
              <a:rPr lang="en-US" smtClean="0">
                <a:solidFill>
                  <a:srgbClr val="FFFFFF"/>
                </a:solidFill>
                <a:latin typeface="Arial" charset="0"/>
                <a:cs typeface="Arial" charset="0"/>
              </a:rPr>
            </a:br>
            <a:r>
              <a:rPr lang="en-US" smtClean="0">
                <a:solidFill>
                  <a:srgbClr val="FFFFFF"/>
                </a:solidFill>
                <a:latin typeface="Arial" charset="0"/>
                <a:cs typeface="Arial" charset="0"/>
              </a:rPr>
              <a:t>Rome</a:t>
            </a:r>
            <a:br>
              <a:rPr lang="en-US" smtClean="0">
                <a:solidFill>
                  <a:srgbClr val="FFFFFF"/>
                </a:solidFill>
                <a:latin typeface="Arial" charset="0"/>
                <a:cs typeface="Arial" charset="0"/>
              </a:rPr>
            </a:br>
            <a:r>
              <a:rPr lang="en-US" smtClean="0">
                <a:solidFill>
                  <a:srgbClr val="FFFFFF"/>
                </a:solidFill>
                <a:latin typeface="Arial" charset="0"/>
                <a:cs typeface="Arial" charset="0"/>
              </a:rPr>
              <a:t>SC 65</a:t>
            </a:r>
          </a:p>
        </p:txBody>
      </p:sp>
      <p:sp>
        <p:nvSpPr>
          <p:cNvPr id="179204" name="Rectangle 1033"/>
          <p:cNvSpPr>
            <a:spLocks noGrp="1" noChangeArrowheads="1"/>
          </p:cNvSpPr>
          <p:nvPr>
            <p:ph type="title" idx="4294967295"/>
          </p:nvPr>
        </p:nvSpPr>
        <p:spPr>
          <a:xfrm>
            <a:off x="1676400" y="277813"/>
            <a:ext cx="6096000" cy="584200"/>
          </a:xfrm>
          <a:solidFill>
            <a:srgbClr val="0000FF"/>
          </a:solidFill>
        </p:spPr>
        <p:txBody>
          <a:bodyPr anchor="t" anchorCtr="0">
            <a:spAutoFit/>
          </a:bodyPr>
          <a:lstStyle/>
          <a:p>
            <a:pPr eaLnBrk="1" hangingPunct="1"/>
            <a:r>
              <a:rPr lang="en-US" sz="3200" b="1">
                <a:solidFill>
                  <a:schemeClr val="tx1"/>
                </a:solidFill>
                <a:latin typeface="Arial" charset="0"/>
                <a:cs typeface="SimSun" charset="0"/>
              </a:rPr>
              <a:t>Giả thuyết Bốn-Nguồn</a:t>
            </a: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smtClean="0">
                <a:solidFill>
                  <a:srgbClr val="FFFFFF"/>
                </a:solidFill>
                <a:effectLst>
                  <a:outerShdw blurRad="38100" dist="38100" dir="2700000" algn="tl">
                    <a:srgbClr val="000000"/>
                  </a:outerShdw>
                </a:effectLst>
                <a:latin typeface="Arial" charset="0"/>
                <a:cs typeface="Arial" charset="0"/>
              </a:rPr>
              <a:t>M</a:t>
            </a:r>
            <a:br>
              <a:rPr lang="en-US" dirty="0" smtClean="0">
                <a:solidFill>
                  <a:srgbClr val="FFFFFF"/>
                </a:solidFill>
                <a:effectLst>
                  <a:outerShdw blurRad="38100" dist="38100" dir="2700000" algn="tl">
                    <a:srgbClr val="000000"/>
                  </a:outerShdw>
                </a:effectLst>
                <a:latin typeface="Arial" charset="0"/>
                <a:cs typeface="Arial" charset="0"/>
              </a:rPr>
            </a:br>
            <a:r>
              <a:rPr lang="en-US" dirty="0" err="1" smtClean="0">
                <a:solidFill>
                  <a:srgbClr val="FFFFFF"/>
                </a:solidFill>
                <a:effectLst>
                  <a:outerShdw blurRad="38100" dist="38100" dir="2700000" algn="tl">
                    <a:srgbClr val="000000"/>
                  </a:outerShdw>
                </a:effectLst>
                <a:latin typeface="Arial" charset="0"/>
                <a:cs typeface="Arial" charset="0"/>
              </a:rPr>
              <a:t>Giêrusalem</a:t>
            </a:r>
            <a:r>
              <a:rPr lang="en-US" dirty="0" smtClean="0">
                <a:solidFill>
                  <a:srgbClr val="FFFFFF"/>
                </a:solidFill>
                <a:effectLst>
                  <a:outerShdw blurRad="38100" dist="38100" dir="2700000" algn="tl">
                    <a:srgbClr val="000000"/>
                  </a:outerShdw>
                </a:effectLst>
                <a:latin typeface="Arial" charset="0"/>
                <a:cs typeface="Arial" charset="0"/>
              </a:rPr>
              <a:t/>
            </a:r>
            <a:br>
              <a:rPr lang="en-US" dirty="0" smtClean="0">
                <a:solidFill>
                  <a:srgbClr val="FFFFFF"/>
                </a:solidFill>
                <a:effectLst>
                  <a:outerShdw blurRad="38100" dist="38100" dir="2700000" algn="tl">
                    <a:srgbClr val="000000"/>
                  </a:outerShdw>
                </a:effectLst>
                <a:latin typeface="Arial" charset="0"/>
                <a:cs typeface="Arial" charset="0"/>
              </a:rPr>
            </a:br>
            <a:r>
              <a:rPr lang="en-US" dirty="0" smtClean="0">
                <a:solidFill>
                  <a:srgbClr val="FFFFFF"/>
                </a:solidFill>
                <a:effectLst>
                  <a:outerShdw blurRad="38100" dist="38100" dir="2700000" algn="tl">
                    <a:srgbClr val="000000"/>
                  </a:outerShdw>
                </a:effectLst>
                <a:latin typeface="Arial" charset="0"/>
                <a:cs typeface="Arial" charset="0"/>
              </a:rPr>
              <a:t>SC 60-65</a:t>
            </a:r>
            <a:endParaRPr lang="en-US" dirty="0" smtClean="0">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3"/>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L</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Mathiơ</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Antiốt</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SC 85</a:t>
            </a:r>
            <a:endParaRPr lang="en-US" smtClean="0">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3"/>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Luca</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Sê-sa-rê, Côrinhtô?</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SC 60, SC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Proto-Luca</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Nguồn từ</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Luca 1-2</a:t>
            </a:r>
          </a:p>
        </p:txBody>
      </p:sp>
      <p:sp>
        <p:nvSpPr>
          <p:cNvPr id="170005" name="Text Box 1045"/>
          <p:cNvSpPr txBox="1">
            <a:spLocks noChangeArrowheads="1"/>
          </p:cNvSpPr>
          <p:nvPr/>
        </p:nvSpPr>
        <p:spPr bwMode="auto">
          <a:xfrm>
            <a:off x="762000" y="5791200"/>
            <a:ext cx="2081213"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407" tIns="45704" rIns="91407" bIns="4570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mtClean="0">
                <a:solidFill>
                  <a:srgbClr val="FFFFFF"/>
                </a:solidFill>
                <a:effectLst>
                  <a:outerShdw blurRad="38100" dist="38100" dir="2700000" algn="tl">
                    <a:srgbClr val="000000"/>
                  </a:outerShdw>
                </a:effectLst>
                <a:latin typeface="Arial" charset="0"/>
                <a:cs typeface="Arial" charset="0"/>
              </a:rPr>
              <a:t>Antiốt</a:t>
            </a:r>
            <a:br>
              <a:rPr lang="en-US" smtClean="0">
                <a:solidFill>
                  <a:srgbClr val="FFFFFF"/>
                </a:solidFill>
                <a:effectLst>
                  <a:outerShdw blurRad="38100" dist="38100" dir="2700000" algn="tl">
                    <a:srgbClr val="000000"/>
                  </a:outerShdw>
                </a:effectLst>
                <a:latin typeface="Arial" charset="0"/>
                <a:cs typeface="Arial" charset="0"/>
              </a:rPr>
            </a:br>
            <a:r>
              <a:rPr lang="en-US" smtClean="0">
                <a:solidFill>
                  <a:srgbClr val="FFFFFF"/>
                </a:solidFill>
                <a:effectLst>
                  <a:outerShdw blurRad="38100" dist="38100" dir="2700000" algn="tl">
                    <a:srgbClr val="000000"/>
                  </a:outerShdw>
                </a:effectLst>
                <a:latin typeface="Arial" charset="0"/>
                <a:cs typeface="Arial" charset="0"/>
              </a:rPr>
              <a:t>Truyền thống</a:t>
            </a:r>
            <a:endParaRPr lang="en-US" smtClean="0">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812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sp>
        <p:nvSpPr>
          <p:cNvPr id="1812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21" tIns="41010" rIns="82021" bIns="41010"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970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sp>
        <p:nvSpPr>
          <p:cNvPr id="67592" name="Rectangle 7"/>
          <p:cNvSpPr>
            <a:spLocks noChangeArrowheads="1"/>
          </p:cNvSpPr>
          <p:nvPr/>
        </p:nvSpPr>
        <p:spPr bwMode="auto">
          <a:xfrm>
            <a:off x="2287588" y="3692525"/>
            <a:ext cx="2036762" cy="573088"/>
          </a:xfrm>
          <a:prstGeom prst="rect">
            <a:avLst/>
          </a:prstGeom>
          <a:noFill/>
          <a:ln w="9525">
            <a:noFill/>
            <a:round/>
            <a:headEnd/>
            <a:tailEnd/>
          </a:ln>
          <a:effectLst>
            <a:outerShdw dist="35921" dir="2700000" algn="ctr" rotWithShape="0">
              <a:schemeClr val="tx1">
                <a:alpha val="74997"/>
              </a:schemeClr>
            </a:outerShdw>
          </a:effec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dirty="0">
                <a:solidFill>
                  <a:srgbClr val="66FF99"/>
                </a:solidFill>
                <a:latin typeface="Helvetica" charset="0"/>
                <a:ea typeface="MS Gothic" charset="0"/>
                <a:cs typeface="+mn-cs"/>
              </a:rPr>
              <a:t>LUCA</a:t>
            </a:r>
          </a:p>
        </p:txBody>
      </p:sp>
      <p:sp>
        <p:nvSpPr>
          <p:cNvPr id="67593" name="Rectangle 8"/>
          <p:cNvSpPr>
            <a:spLocks noChangeArrowheads="1"/>
          </p:cNvSpPr>
          <p:nvPr/>
        </p:nvSpPr>
        <p:spPr bwMode="auto">
          <a:xfrm>
            <a:off x="1763713" y="981075"/>
            <a:ext cx="2355850" cy="573088"/>
          </a:xfrm>
          <a:prstGeom prst="rect">
            <a:avLst/>
          </a:prstGeom>
          <a:noFill/>
          <a:ln w="9525">
            <a:noFill/>
            <a:round/>
            <a:headEnd/>
            <a:tailEnd/>
          </a:ln>
          <a:effectLst>
            <a:outerShdw dist="35921" dir="2700000" algn="ctr" rotWithShape="0">
              <a:schemeClr val="tx1">
                <a:alpha val="74997"/>
              </a:schemeClr>
            </a:outerShdw>
          </a:effec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dirty="0">
                <a:solidFill>
                  <a:srgbClr val="66FF99"/>
                </a:solidFill>
                <a:latin typeface="Helvetica" charset="0"/>
                <a:ea typeface="MS Gothic" charset="0"/>
                <a:cs typeface="+mn-cs"/>
              </a:rPr>
              <a:t>MATHIƠ</a:t>
            </a:r>
          </a:p>
        </p:txBody>
      </p:sp>
      <p:sp>
        <p:nvSpPr>
          <p:cNvPr id="181257"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2025"/>
              </a:spcBef>
              <a:buClr>
                <a:srgbClr val="66FF99"/>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200" b="1">
                <a:solidFill>
                  <a:srgbClr val="66FF99"/>
                </a:solidFill>
                <a:latin typeface="Helvetica" charset="0"/>
                <a:ea typeface="MS Gothic" charset="0"/>
                <a:cs typeface="MS Gothic" charset="0"/>
              </a:rPr>
              <a:t>MÁC</a:t>
            </a:r>
          </a:p>
        </p:txBody>
      </p:sp>
      <p:sp>
        <p:nvSpPr>
          <p:cNvPr id="181258" name="Rectangle 10"/>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   JEWS</a:t>
            </a:r>
          </a:p>
        </p:txBody>
      </p:sp>
      <p:sp>
        <p:nvSpPr>
          <p:cNvPr id="181259" name="Rectangle 11"/>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ROMANS</a:t>
            </a:r>
          </a:p>
        </p:txBody>
      </p:sp>
      <p:sp>
        <p:nvSpPr>
          <p:cNvPr id="181260" name="Rectangle 12"/>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GREEKS</a:t>
            </a:r>
          </a:p>
        </p:txBody>
      </p:sp>
      <p:sp>
        <p:nvSpPr>
          <p:cNvPr id="1812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TO:</a:t>
            </a:r>
          </a:p>
        </p:txBody>
      </p:sp>
      <p:sp>
        <p:nvSpPr>
          <p:cNvPr id="1812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sp>
        <p:nvSpPr>
          <p:cNvPr id="1812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TO:</a:t>
            </a:r>
          </a:p>
        </p:txBody>
      </p:sp>
      <p:sp>
        <p:nvSpPr>
          <p:cNvPr id="1812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grpSp>
        <p:nvGrpSpPr>
          <p:cNvPr id="181265" name="Group 17"/>
          <p:cNvGrpSpPr>
            <a:grpSpLocks/>
          </p:cNvGrpSpPr>
          <p:nvPr/>
        </p:nvGrpSpPr>
        <p:grpSpPr bwMode="auto">
          <a:xfrm>
            <a:off x="1652588" y="2070100"/>
            <a:ext cx="2538412" cy="469900"/>
            <a:chOff x="1145" y="1478"/>
            <a:chExt cx="1759" cy="336"/>
          </a:xfrm>
        </p:grpSpPr>
        <p:sp>
          <p:nvSpPr>
            <p:cNvPr id="181310"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AS:</a:t>
              </a:r>
            </a:p>
          </p:txBody>
        </p:sp>
        <p:sp>
          <p:nvSpPr>
            <p:cNvPr id="18131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KING</a:t>
              </a:r>
            </a:p>
          </p:txBody>
        </p:sp>
      </p:grpSp>
      <p:grpSp>
        <p:nvGrpSpPr>
          <p:cNvPr id="181266" name="Group 20"/>
          <p:cNvGrpSpPr>
            <a:grpSpLocks/>
          </p:cNvGrpSpPr>
          <p:nvPr/>
        </p:nvGrpSpPr>
        <p:grpSpPr bwMode="auto">
          <a:xfrm>
            <a:off x="5070475" y="2065338"/>
            <a:ext cx="2578100" cy="469900"/>
            <a:chOff x="3513" y="1474"/>
            <a:chExt cx="1787" cy="336"/>
          </a:xfrm>
        </p:grpSpPr>
        <p:sp>
          <p:nvSpPr>
            <p:cNvPr id="181308"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AS:</a:t>
              </a:r>
            </a:p>
          </p:txBody>
        </p:sp>
        <p:sp>
          <p:nvSpPr>
            <p:cNvPr id="18130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SERVANT</a:t>
              </a:r>
            </a:p>
          </p:txBody>
        </p:sp>
      </p:grpSp>
      <p:sp>
        <p:nvSpPr>
          <p:cNvPr id="1812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TO:</a:t>
            </a:r>
          </a:p>
        </p:txBody>
      </p:sp>
      <p:sp>
        <p:nvSpPr>
          <p:cNvPr id="1812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grpSp>
        <p:nvGrpSpPr>
          <p:cNvPr id="181269" name="Group 25"/>
          <p:cNvGrpSpPr>
            <a:grpSpLocks/>
          </p:cNvGrpSpPr>
          <p:nvPr/>
        </p:nvGrpSpPr>
        <p:grpSpPr bwMode="auto">
          <a:xfrm>
            <a:off x="1674813" y="4735513"/>
            <a:ext cx="2532062" cy="469900"/>
            <a:chOff x="1161" y="3381"/>
            <a:chExt cx="1754" cy="336"/>
          </a:xfrm>
        </p:grpSpPr>
        <p:sp>
          <p:nvSpPr>
            <p:cNvPr id="181306"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AS:</a:t>
              </a:r>
            </a:p>
          </p:txBody>
        </p:sp>
        <p:sp>
          <p:nvSpPr>
            <p:cNvPr id="18130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GOD/MAN</a:t>
              </a:r>
            </a:p>
          </p:txBody>
        </p:sp>
      </p:grpSp>
      <p:sp>
        <p:nvSpPr>
          <p:cNvPr id="1812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endParaRPr lang="en-US">
              <a:solidFill>
                <a:srgbClr val="000000"/>
              </a:solidFill>
              <a:ea typeface="MS Gothic" charset="0"/>
              <a:cs typeface="MS Gothic" charset="0"/>
            </a:endParaRPr>
          </a:p>
        </p:txBody>
      </p:sp>
      <p:grpSp>
        <p:nvGrpSpPr>
          <p:cNvPr id="181271" name="Group 29"/>
          <p:cNvGrpSpPr>
            <a:grpSpLocks/>
          </p:cNvGrpSpPr>
          <p:nvPr/>
        </p:nvGrpSpPr>
        <p:grpSpPr bwMode="auto">
          <a:xfrm>
            <a:off x="1652588" y="2557463"/>
            <a:ext cx="2541587" cy="677862"/>
            <a:chOff x="1145" y="1826"/>
            <a:chExt cx="1761" cy="484"/>
          </a:xfrm>
        </p:grpSpPr>
        <p:sp>
          <p:nvSpPr>
            <p:cNvPr id="181304"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HE:</a:t>
              </a:r>
            </a:p>
          </p:txBody>
        </p:sp>
        <p:sp>
          <p:nvSpPr>
            <p:cNvPr id="181305"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SAID</a:t>
              </a:r>
            </a:p>
          </p:txBody>
        </p:sp>
      </p:grpSp>
      <p:grpSp>
        <p:nvGrpSpPr>
          <p:cNvPr id="181272" name="Group 32"/>
          <p:cNvGrpSpPr>
            <a:grpSpLocks/>
          </p:cNvGrpSpPr>
          <p:nvPr/>
        </p:nvGrpSpPr>
        <p:grpSpPr bwMode="auto">
          <a:xfrm>
            <a:off x="1674813" y="5205413"/>
            <a:ext cx="2070100" cy="661987"/>
            <a:chOff x="1161" y="3716"/>
            <a:chExt cx="1434" cy="473"/>
          </a:xfrm>
        </p:grpSpPr>
        <p:sp>
          <p:nvSpPr>
            <p:cNvPr id="18130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FELT</a:t>
              </a:r>
            </a:p>
          </p:txBody>
        </p:sp>
        <p:sp>
          <p:nvSpPr>
            <p:cNvPr id="181303"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HE:</a:t>
              </a:r>
            </a:p>
          </p:txBody>
        </p:sp>
      </p:grpSp>
      <p:grpSp>
        <p:nvGrpSpPr>
          <p:cNvPr id="181273" name="Group 35"/>
          <p:cNvGrpSpPr>
            <a:grpSpLocks/>
          </p:cNvGrpSpPr>
          <p:nvPr/>
        </p:nvGrpSpPr>
        <p:grpSpPr bwMode="auto">
          <a:xfrm>
            <a:off x="5070475" y="2557463"/>
            <a:ext cx="1998663" cy="660400"/>
            <a:chOff x="3513" y="1826"/>
            <a:chExt cx="1385" cy="471"/>
          </a:xfrm>
        </p:grpSpPr>
        <p:sp>
          <p:nvSpPr>
            <p:cNvPr id="181300"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HE:</a:t>
              </a:r>
            </a:p>
          </p:txBody>
        </p:sp>
        <p:sp>
          <p:nvSpPr>
            <p:cNvPr id="181301"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a:defRPr/>
            </a:pPr>
            <a:endParaRPr lang="en-US">
              <a:solidFill>
                <a:srgbClr val="000000"/>
              </a:solidFill>
              <a:latin typeface="Times New Roman" pitchFamily="-107" charset="0"/>
              <a:ea typeface="MS Gothic"/>
              <a:cs typeface="+mn-cs"/>
            </a:endParaRPr>
          </a:p>
        </p:txBody>
      </p:sp>
      <p:grpSp>
        <p:nvGrpSpPr>
          <p:cNvPr id="181275" name="Group 39"/>
          <p:cNvGrpSpPr>
            <a:grpSpLocks/>
          </p:cNvGrpSpPr>
          <p:nvPr/>
        </p:nvGrpSpPr>
        <p:grpSpPr bwMode="auto">
          <a:xfrm>
            <a:off x="1412875" y="946150"/>
            <a:ext cx="3860800" cy="3332163"/>
            <a:chOff x="979" y="675"/>
            <a:chExt cx="2675" cy="2379"/>
          </a:xfrm>
        </p:grpSpPr>
        <p:sp>
          <p:nvSpPr>
            <p:cNvPr id="18129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FAFD00"/>
                  </a:solidFill>
                  <a:latin typeface="Helvetica" charset="0"/>
                  <a:ea typeface="MS Gothic" charset="0"/>
                  <a:cs typeface="MS Gothic" charset="0"/>
                </a:rPr>
                <a:t>2</a:t>
              </a:r>
            </a:p>
          </p:txBody>
        </p:sp>
        <p:sp>
          <p:nvSpPr>
            <p:cNvPr id="18129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FAFD00"/>
                  </a:solidFill>
                  <a:latin typeface="Helvetica" charset="0"/>
                  <a:ea typeface="MS Gothic" charset="0"/>
                  <a:cs typeface="MS Gothic" charset="0"/>
                </a:rPr>
                <a:t>3</a:t>
              </a:r>
            </a:p>
          </p:txBody>
        </p:sp>
        <p:sp>
          <p:nvSpPr>
            <p:cNvPr id="18129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FAFD00"/>
                  </a:solidFill>
                  <a:latin typeface="Helvetica" charset="0"/>
                  <a:ea typeface="MS Gothic" charset="0"/>
                  <a:cs typeface="MS Gothic" charset="0"/>
                </a:rPr>
                <a:t>4</a:t>
              </a:r>
            </a:p>
          </p:txBody>
        </p:sp>
        <p:sp>
          <p:nvSpPr>
            <p:cNvPr id="18129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0" y="3684588"/>
            <a:ext cx="1817688" cy="573087"/>
          </a:xfrm>
          <a:prstGeom prst="rect">
            <a:avLst/>
          </a:prstGeom>
          <a:noFill/>
          <a:ln w="9525">
            <a:noFill/>
            <a:round/>
            <a:headEnd/>
            <a:tailEnd/>
          </a:ln>
          <a:effectLst>
            <a:outerShdw dist="35921" dir="2700000" algn="ctr" rotWithShape="0">
              <a:schemeClr val="tx1">
                <a:alpha val="74997"/>
              </a:schemeClr>
            </a:outerShdw>
          </a:effectLst>
        </p:spPr>
        <p:txBody>
          <a:bodyPr lIns="81050" tIns="39718" rIns="81050" bIns="39718">
            <a:spAutoFit/>
          </a:bodyPr>
          <a:lstStyle/>
          <a:p>
            <a:pPr>
              <a:spcBef>
                <a:spcPts val="2025"/>
              </a:spcBef>
              <a:buClr>
                <a:srgbClr val="66FF99"/>
              </a:buClr>
              <a:tabLst>
                <a:tab pos="0" algn="l"/>
                <a:tab pos="818862" algn="l"/>
                <a:tab pos="1639312" algn="l"/>
                <a:tab pos="2459762" algn="l"/>
                <a:tab pos="3280212" algn="l"/>
                <a:tab pos="4100661" algn="l"/>
                <a:tab pos="4921111" algn="l"/>
                <a:tab pos="5739974" algn="l"/>
                <a:tab pos="6560424" algn="l"/>
                <a:tab pos="7380873" algn="l"/>
                <a:tab pos="8201323" algn="l"/>
                <a:tab pos="9021773" algn="l"/>
              </a:tabLst>
              <a:defRPr/>
            </a:pPr>
            <a:r>
              <a:rPr lang="en-GB" sz="3200" b="1" dirty="0">
                <a:solidFill>
                  <a:srgbClr val="66FF99"/>
                </a:solidFill>
                <a:latin typeface="Helvetica" charset="0"/>
                <a:ea typeface="MS Gothic" charset="0"/>
                <a:cs typeface="+mn-cs"/>
              </a:rPr>
              <a:t>GIĂNG</a:t>
            </a:r>
          </a:p>
        </p:txBody>
      </p:sp>
      <p:sp>
        <p:nvSpPr>
          <p:cNvPr id="181277" name="Rectangle 45"/>
          <p:cNvSpPr>
            <a:spLocks noChangeArrowheads="1"/>
          </p:cNvSpPr>
          <p:nvPr/>
        </p:nvSpPr>
        <p:spPr bwMode="auto">
          <a:xfrm>
            <a:off x="5895975" y="4241800"/>
            <a:ext cx="17653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CHURCH</a:t>
            </a:r>
          </a:p>
        </p:txBody>
      </p:sp>
      <p:sp>
        <p:nvSpPr>
          <p:cNvPr id="1812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50" tIns="39718" rIns="81050" bIns="39718">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TO:</a:t>
            </a:r>
          </a:p>
        </p:txBody>
      </p:sp>
      <p:grpSp>
        <p:nvGrpSpPr>
          <p:cNvPr id="181279" name="Group 47"/>
          <p:cNvGrpSpPr>
            <a:grpSpLocks/>
          </p:cNvGrpSpPr>
          <p:nvPr/>
        </p:nvGrpSpPr>
        <p:grpSpPr bwMode="auto">
          <a:xfrm>
            <a:off x="5011738" y="4729163"/>
            <a:ext cx="1965325" cy="469900"/>
            <a:chOff x="3473" y="3376"/>
            <a:chExt cx="1362" cy="336"/>
          </a:xfrm>
        </p:grpSpPr>
        <p:sp>
          <p:nvSpPr>
            <p:cNvPr id="181294"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AS:</a:t>
              </a:r>
            </a:p>
          </p:txBody>
        </p:sp>
        <p:sp>
          <p:nvSpPr>
            <p:cNvPr id="18129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GOD</a:t>
              </a:r>
            </a:p>
          </p:txBody>
        </p:sp>
      </p:grpSp>
      <p:grpSp>
        <p:nvGrpSpPr>
          <p:cNvPr id="181280" name="Group 50"/>
          <p:cNvGrpSpPr>
            <a:grpSpLocks/>
          </p:cNvGrpSpPr>
          <p:nvPr/>
        </p:nvGrpSpPr>
        <p:grpSpPr bwMode="auto">
          <a:xfrm>
            <a:off x="4992688" y="5203825"/>
            <a:ext cx="2681287" cy="679450"/>
            <a:chOff x="3460" y="3715"/>
            <a:chExt cx="1857" cy="485"/>
          </a:xfrm>
        </p:grpSpPr>
        <p:sp>
          <p:nvSpPr>
            <p:cNvPr id="181292"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2500" b="1">
                  <a:solidFill>
                    <a:srgbClr val="0033CC"/>
                  </a:solidFill>
                  <a:latin typeface="Helvetica" charset="0"/>
                  <a:ea typeface="MS Gothic" charset="0"/>
                  <a:cs typeface="MS Gothic" charset="0"/>
                </a:rPr>
                <a:t>MEANT</a:t>
              </a:r>
            </a:p>
          </p:txBody>
        </p:sp>
        <p:sp>
          <p:nvSpPr>
            <p:cNvPr id="181293"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563" algn="l"/>
                  <a:tab pos="1638300" algn="l"/>
                  <a:tab pos="2459038" algn="l"/>
                  <a:tab pos="3279775" algn="l"/>
                  <a:tab pos="4100513" algn="l"/>
                  <a:tab pos="4919663" algn="l"/>
                  <a:tab pos="5738813" algn="l"/>
                  <a:tab pos="6559550" algn="l"/>
                  <a:tab pos="7380288" algn="l"/>
                  <a:tab pos="8201025" algn="l"/>
                  <a:tab pos="9021763" algn="l"/>
                </a:tabLst>
              </a:pPr>
              <a:r>
                <a:rPr lang="en-GB" sz="1800" b="1">
                  <a:solidFill>
                    <a:srgbClr val="0033CC"/>
                  </a:solidFill>
                  <a:latin typeface="Helvetica" charset="0"/>
                  <a:ea typeface="MS Gothic" charset="0"/>
                  <a:cs typeface="MS Gothic" charset="0"/>
                </a:rPr>
                <a:t>HE:</a:t>
              </a:r>
            </a:p>
          </p:txBody>
        </p:sp>
      </p:grpSp>
      <p:sp>
        <p:nvSpPr>
          <p:cNvPr id="181281" name="Text Box 53"/>
          <p:cNvSpPr txBox="1">
            <a:spLocks noChangeArrowheads="1"/>
          </p:cNvSpPr>
          <p:nvPr/>
        </p:nvSpPr>
        <p:spPr bwMode="auto">
          <a:xfrm>
            <a:off x="8780463" y="4763"/>
            <a:ext cx="1635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8" y="4292600"/>
            <a:ext cx="2589212" cy="15621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buClr>
                <a:srgbClr val="FFEA18"/>
              </a:buClr>
            </a:pPr>
            <a:r>
              <a:rPr lang="en-GB" sz="4800" b="1">
                <a:solidFill>
                  <a:srgbClr val="FFEA18"/>
                </a:solidFill>
                <a:latin typeface="Comic Sans MS" charset="0"/>
                <a:ea typeface="MS Gothic" charset="0"/>
                <a:cs typeface="MS Gothic" charset="0"/>
              </a:rPr>
              <a:t>S.C. </a:t>
            </a:r>
          </a:p>
          <a:p>
            <a:pPr algn="ctr" eaLnBrk="1" hangingPunct="1">
              <a:buClr>
                <a:srgbClr val="FFEA18"/>
              </a:buClr>
            </a:pPr>
            <a:r>
              <a:rPr lang="en-GB" sz="4800" b="1">
                <a:solidFill>
                  <a:srgbClr val="FFEA18"/>
                </a:solidFill>
                <a:latin typeface="Comic Sans MS" charset="0"/>
                <a:ea typeface="MS Gothic" charset="0"/>
                <a:cs typeface="MS Gothic" charset="0"/>
              </a:rPr>
              <a:t>60</a:t>
            </a:r>
          </a:p>
        </p:txBody>
      </p:sp>
      <p:sp>
        <p:nvSpPr>
          <p:cNvPr id="29751" name="Text Box 55"/>
          <p:cNvSpPr txBox="1">
            <a:spLocks noChangeArrowheads="1"/>
          </p:cNvSpPr>
          <p:nvPr/>
        </p:nvSpPr>
        <p:spPr bwMode="auto">
          <a:xfrm>
            <a:off x="4787900" y="4264025"/>
            <a:ext cx="2892425" cy="1819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pPr>
            <a:r>
              <a:rPr lang="en-GB" sz="3200" b="1">
                <a:solidFill>
                  <a:srgbClr val="FFEA18"/>
                </a:solidFill>
                <a:latin typeface="Comic Sans MS" charset="0"/>
                <a:ea typeface="MS Gothic" charset="0"/>
                <a:cs typeface="MS Gothic" charset="0"/>
              </a:rPr>
              <a:t>S.C. 80-90 </a:t>
            </a:r>
          </a:p>
          <a:p>
            <a:pPr algn="ctr" eaLnBrk="1" hangingPunct="1">
              <a:spcBef>
                <a:spcPts val="2025"/>
              </a:spcBef>
              <a:buClr>
                <a:srgbClr val="FFEA18"/>
              </a:buClr>
            </a:pPr>
            <a:r>
              <a:rPr lang="en-GB" sz="3200" b="1" i="1">
                <a:solidFill>
                  <a:srgbClr val="FFFFFF"/>
                </a:solidFill>
                <a:latin typeface="Comic Sans MS" charset="0"/>
                <a:ea typeface="MS Gothic" charset="0"/>
                <a:cs typeface="MS Gothic" charset="0"/>
              </a:rPr>
              <a:t>SAU CỘNG QUAN</a:t>
            </a:r>
            <a:endParaRPr lang="en-GB" sz="3200" b="1">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5191125" y="1665288"/>
            <a:ext cx="2200275" cy="17462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buClr>
                <a:srgbClr val="FFEA18"/>
              </a:buClr>
            </a:pPr>
            <a:r>
              <a:rPr lang="en-GB" sz="3600" b="1">
                <a:solidFill>
                  <a:srgbClr val="FFEA18"/>
                </a:solidFill>
                <a:latin typeface="Comic Sans MS" charset="0"/>
                <a:ea typeface="MS Gothic" charset="0"/>
                <a:cs typeface="MS Gothic" charset="0"/>
              </a:rPr>
              <a:t>S.C. </a:t>
            </a:r>
          </a:p>
          <a:p>
            <a:pPr algn="ctr" eaLnBrk="1" hangingPunct="1">
              <a:buClr>
                <a:srgbClr val="FFEA18"/>
              </a:buClr>
            </a:pPr>
            <a:r>
              <a:rPr lang="en-GB" sz="3600" b="1">
                <a:solidFill>
                  <a:srgbClr val="FFEA18"/>
                </a:solidFill>
                <a:latin typeface="Comic Sans MS" charset="0"/>
                <a:ea typeface="MS Gothic" charset="0"/>
                <a:cs typeface="MS Gothic" charset="0"/>
              </a:rPr>
              <a:t>Cuối 50-Đầu 60</a:t>
            </a:r>
          </a:p>
        </p:txBody>
      </p:sp>
      <p:sp>
        <p:nvSpPr>
          <p:cNvPr id="29753" name="Text Box 57"/>
          <p:cNvSpPr txBox="1">
            <a:spLocks noChangeArrowheads="1"/>
          </p:cNvSpPr>
          <p:nvPr/>
        </p:nvSpPr>
        <p:spPr bwMode="auto">
          <a:xfrm>
            <a:off x="1597025" y="1706563"/>
            <a:ext cx="2589213" cy="74612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en-GB" sz="4300" b="1">
                <a:solidFill>
                  <a:srgbClr val="FFEA18"/>
                </a:solidFill>
                <a:latin typeface="Comic Sans MS" charset="0"/>
                <a:ea typeface="MS Gothic" charset="0"/>
                <a:cs typeface="MS Gothic" charset="0"/>
              </a:rPr>
              <a:t>S.C.60</a:t>
            </a:r>
          </a:p>
        </p:txBody>
      </p:sp>
      <p:sp>
        <p:nvSpPr>
          <p:cNvPr id="1812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8128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81288" name="Text Box 61"/>
          <p:cNvSpPr txBox="1">
            <a:spLocks noChangeArrowheads="1"/>
          </p:cNvSpPr>
          <p:nvPr/>
        </p:nvSpPr>
        <p:spPr bwMode="auto">
          <a:xfrm>
            <a:off x="8358188" y="6540500"/>
            <a:ext cx="3048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81289" name="Text Box 62"/>
          <p:cNvSpPr txBox="1">
            <a:spLocks noChangeArrowheads="1"/>
          </p:cNvSpPr>
          <p:nvPr/>
        </p:nvSpPr>
        <p:spPr bwMode="auto">
          <a:xfrm>
            <a:off x="8693150" y="6481763"/>
            <a:ext cx="282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US" sz="4400" b="1">
                <a:solidFill>
                  <a:srgbClr val="FFEA18"/>
                </a:solidFill>
                <a:latin typeface="Comic Sans MS" charset="0"/>
                <a:ea typeface="MS PGothic" charset="0"/>
                <a:cs typeface="MS Gothic" charset="0"/>
              </a:rPr>
              <a:t>Sách viết lúc nào</a:t>
            </a:r>
            <a:r>
              <a:rPr lang="en-US" sz="2900" b="1">
                <a:solidFill>
                  <a:srgbClr val="FFEA18"/>
                </a:solidFill>
                <a:latin typeface="Comic Sans MS" charset="0"/>
                <a:ea typeface="MS PGothic" charset="0"/>
                <a:cs typeface="MS Gothic" charset="0"/>
              </a:rPr>
              <a:t>…</a:t>
            </a:r>
            <a:endParaRPr lang="en-US">
              <a:latin typeface="Times New Roman" charset="0"/>
              <a:ea typeface="MS PGothic" charset="0"/>
              <a:cs typeface="MS Gothic" charset="0"/>
            </a:endParaRPr>
          </a:p>
        </p:txBody>
      </p:sp>
      <p:sp>
        <p:nvSpPr>
          <p:cNvPr id="65" name="TextBox 64"/>
          <p:cNvSpPr txBox="1"/>
          <p:nvPr/>
        </p:nvSpPr>
        <p:spPr>
          <a:xfrm>
            <a:off x="8610600" y="0"/>
            <a:ext cx="527050" cy="461963"/>
          </a:xfrm>
          <a:prstGeom prst="rect">
            <a:avLst/>
          </a:prstGeom>
          <a:noFill/>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2" descr="calendar-full.jpg"/>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2"/>
          <p:cNvSpPr txBox="1">
            <a:spLocks noChangeArrowheads="1"/>
          </p:cNvSpPr>
          <p:nvPr/>
        </p:nvSpPr>
        <p:spPr bwMode="auto">
          <a:xfrm>
            <a:off x="5638800" y="5149850"/>
            <a:ext cx="1873250" cy="1754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95</a:t>
            </a:r>
          </a:p>
          <a:p>
            <a:pPr algn="ctr" eaLnBrk="1" hangingPunct="1"/>
            <a:r>
              <a:rPr lang="en-US" sz="3600" b="1">
                <a:solidFill>
                  <a:srgbClr val="FFFFFF"/>
                </a:solidFill>
                <a:latin typeface="Arial" charset="0"/>
                <a:cs typeface="Arial" charset="0"/>
              </a:rPr>
              <a:t>Giăng </a:t>
            </a:r>
          </a:p>
          <a:p>
            <a:pPr algn="ctr" eaLnBrk="1" hangingPunct="1"/>
            <a:r>
              <a:rPr lang="en-US" sz="3600" b="1">
                <a:solidFill>
                  <a:srgbClr val="FFFFFF"/>
                </a:solidFill>
                <a:latin typeface="Arial" charset="0"/>
                <a:cs typeface="Arial" charset="0"/>
              </a:rPr>
              <a:t>qua đời</a:t>
            </a:r>
            <a:endParaRPr lang="en-US" b="1">
              <a:solidFill>
                <a:srgbClr val="FFFFFF"/>
              </a:solidFill>
              <a:latin typeface="Arial" charset="0"/>
              <a:cs typeface="Arial" charset="0"/>
            </a:endParaRPr>
          </a:p>
        </p:txBody>
      </p:sp>
      <p:sp>
        <p:nvSpPr>
          <p:cNvPr id="183299"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109</a:t>
            </a:r>
          </a:p>
        </p:txBody>
      </p:sp>
      <p:sp>
        <p:nvSpPr>
          <p:cNvPr id="161796" name="Text Box 4"/>
          <p:cNvSpPr txBox="1">
            <a:spLocks noChangeArrowheads="1"/>
          </p:cNvSpPr>
          <p:nvPr/>
        </p:nvSpPr>
        <p:spPr bwMode="auto">
          <a:xfrm rot="-4202986">
            <a:off x="6764338" y="3049588"/>
            <a:ext cx="2967037" cy="598487"/>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Thế kỷ thứ hai</a:t>
            </a:r>
            <a:endParaRPr lang="en-US" sz="3200" b="1">
              <a:solidFill>
                <a:srgbClr val="FFFFFF"/>
              </a:solidFill>
              <a:latin typeface="Arial" charset="0"/>
              <a:cs typeface="Arial" charset="0"/>
            </a:endParaRPr>
          </a:p>
        </p:txBody>
      </p:sp>
      <p:sp>
        <p:nvSpPr>
          <p:cNvPr id="161797" name="Text Box 5"/>
          <p:cNvSpPr txBox="1">
            <a:spLocks noChangeArrowheads="1"/>
          </p:cNvSpPr>
          <p:nvPr/>
        </p:nvSpPr>
        <p:spPr bwMode="auto">
          <a:xfrm rot="-4030363">
            <a:off x="4498181" y="2840832"/>
            <a:ext cx="4143375" cy="5984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Cuối thế kỷ thứ nhất</a:t>
            </a:r>
            <a:endParaRPr lang="en-US" sz="3200" b="1">
              <a:solidFill>
                <a:srgbClr val="FFFFFF"/>
              </a:solidFill>
              <a:latin typeface="Arial" charset="0"/>
              <a:cs typeface="Arial" charset="0"/>
            </a:endParaRPr>
          </a:p>
        </p:txBody>
      </p:sp>
      <p:sp>
        <p:nvSpPr>
          <p:cNvPr id="161798" name="Text Box 6"/>
          <p:cNvSpPr txBox="1">
            <a:spLocks noChangeArrowheads="1"/>
          </p:cNvSpPr>
          <p:nvPr/>
        </p:nvSpPr>
        <p:spPr bwMode="auto">
          <a:xfrm rot="-4037095">
            <a:off x="1463675" y="3290888"/>
            <a:ext cx="2849563" cy="598487"/>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Trước 70 S.C. </a:t>
            </a:r>
            <a:endParaRPr lang="en-US" sz="3200" b="1">
              <a:solidFill>
                <a:srgbClr val="FFFFFF"/>
              </a:solidFill>
              <a:latin typeface="Arial" charset="0"/>
              <a:cs typeface="Arial" charset="0"/>
            </a:endParaRPr>
          </a:p>
        </p:txBody>
      </p:sp>
      <p:sp>
        <p:nvSpPr>
          <p:cNvPr id="161799" name="Text Box 7"/>
          <p:cNvSpPr txBox="1">
            <a:spLocks noChangeArrowheads="1"/>
          </p:cNvSpPr>
          <p:nvPr/>
        </p:nvSpPr>
        <p:spPr bwMode="auto">
          <a:xfrm>
            <a:off x="0" y="685800"/>
            <a:ext cx="9144000" cy="83026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cs typeface="Arial" charset="0"/>
              </a:rPr>
              <a:t>Dễ xác định quyền tác giả hơn là </a:t>
            </a:r>
            <a:r>
              <a:rPr lang="en-US" altLang="zh-CN" b="1">
                <a:solidFill>
                  <a:srgbClr val="FF0000"/>
                </a:solidFill>
                <a:latin typeface="Arial" charset="0"/>
                <a:cs typeface="Arial" charset="0"/>
              </a:rPr>
              <a:t>thời gian </a:t>
            </a:r>
            <a:r>
              <a:rPr lang="en-US" altLang="zh-CN" b="1">
                <a:solidFill>
                  <a:srgbClr val="000000"/>
                </a:solidFill>
                <a:latin typeface="Arial" charset="0"/>
                <a:cs typeface="Arial" charset="0"/>
              </a:rPr>
              <a:t>Giăng viết.  Ba giai đoạn được đưa ra cho thời gian viết sách Phúc Âm Giăng : </a:t>
            </a:r>
            <a:endParaRPr lang="en-US" b="1">
              <a:solidFill>
                <a:srgbClr val="000000"/>
              </a:solidFill>
              <a:latin typeface="Arial" charset="0"/>
              <a:cs typeface="Arial" charset="0"/>
            </a:endParaRPr>
          </a:p>
        </p:txBody>
      </p:sp>
      <p:sp>
        <p:nvSpPr>
          <p:cNvPr id="183304" name="Rectangle 8"/>
          <p:cNvSpPr>
            <a:spLocks noGrp="1" noChangeArrowheads="1"/>
          </p:cNvSpPr>
          <p:nvPr>
            <p:ph type="title" idx="4294967295"/>
          </p:nvPr>
        </p:nvSpPr>
        <p:spPr>
          <a:xfrm>
            <a:off x="1338263" y="76200"/>
            <a:ext cx="6465887" cy="523875"/>
          </a:xfrm>
          <a:solidFill>
            <a:schemeClr val="folHlink"/>
          </a:solidFill>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t">
            <a:spAutoFit/>
          </a:bodyPr>
          <a:lstStyle/>
          <a:p>
            <a:pPr eaLnBrk="1" hangingPunct="1"/>
            <a:r>
              <a:rPr lang="en-US" sz="2800" b="1">
                <a:solidFill>
                  <a:schemeClr val="bg2"/>
                </a:solidFill>
                <a:effectLst/>
                <a:latin typeface="Arial" charset="0"/>
                <a:cs typeface="SimSun" charset="0"/>
              </a:rPr>
              <a:t>Thời gian khả dĩ cho Phúc Âm Giăng</a:t>
            </a:r>
          </a:p>
        </p:txBody>
      </p:sp>
      <p:sp>
        <p:nvSpPr>
          <p:cNvPr id="18330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407" tIns="45704" rIns="91407" bIns="45704" anchor="ctr"/>
          <a:lstStyle/>
          <a:p>
            <a:endParaRPr lang="en-US">
              <a:solidFill>
                <a:srgbClr val="FFFFFF"/>
              </a:solidFill>
              <a:latin typeface="Arial" charset="0"/>
              <a:cs typeface="Arial" charset="0"/>
            </a:endParaRPr>
          </a:p>
        </p:txBody>
      </p:sp>
      <p:sp>
        <p:nvSpPr>
          <p:cNvPr id="183306" name="Text Box 10"/>
          <p:cNvSpPr txBox="1">
            <a:spLocks noChangeArrowheads="1"/>
          </p:cNvSpPr>
          <p:nvPr/>
        </p:nvSpPr>
        <p:spPr bwMode="auto">
          <a:xfrm>
            <a:off x="0" y="5157788"/>
            <a:ext cx="2205038" cy="15081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33</a:t>
            </a:r>
          </a:p>
          <a:p>
            <a:pPr algn="ctr" eaLnBrk="1" hangingPunct="1"/>
            <a:r>
              <a:rPr lang="en-US" sz="2800" b="1">
                <a:solidFill>
                  <a:srgbClr val="FFFFFF"/>
                </a:solidFill>
                <a:latin typeface="Arial" charset="0"/>
                <a:cs typeface="Arial" charset="0"/>
              </a:rPr>
              <a:t>Chúa Jesus</a:t>
            </a:r>
          </a:p>
          <a:p>
            <a:pPr algn="ctr" eaLnBrk="1" hangingPunct="1"/>
            <a:r>
              <a:rPr lang="en-US" sz="2800" b="1">
                <a:solidFill>
                  <a:srgbClr val="FFFFFF"/>
                </a:solidFill>
                <a:latin typeface="Arial" charset="0"/>
                <a:cs typeface="Arial" charset="0"/>
              </a:rPr>
              <a:t> chết</a:t>
            </a:r>
          </a:p>
        </p:txBody>
      </p:sp>
      <p:sp>
        <p:nvSpPr>
          <p:cNvPr id="183307" name="Text Box 11"/>
          <p:cNvSpPr txBox="1">
            <a:spLocks noChangeArrowheads="1"/>
          </p:cNvSpPr>
          <p:nvPr/>
        </p:nvSpPr>
        <p:spPr bwMode="auto">
          <a:xfrm>
            <a:off x="2192338" y="5149850"/>
            <a:ext cx="2505075" cy="1754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Đền thờ </a:t>
            </a:r>
            <a:br>
              <a:rPr lang="en-US" sz="3600" b="1">
                <a:solidFill>
                  <a:srgbClr val="FFFFFF"/>
                </a:solidFill>
                <a:latin typeface="Arial" charset="0"/>
                <a:cs typeface="Arial" charset="0"/>
              </a:rPr>
            </a:br>
            <a:r>
              <a:rPr lang="en-US" sz="3600" b="1">
                <a:solidFill>
                  <a:srgbClr val="FFFFFF"/>
                </a:solidFill>
                <a:latin typeface="Arial" charset="0"/>
                <a:cs typeface="Arial" charset="0"/>
              </a:rPr>
              <a:t>bị phá hủy</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407" tIns="45704" rIns="91407" bIns="45704" anchor="ctr"/>
          <a:lstStyle/>
          <a:p>
            <a:endParaRPr lang="en-US">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Herods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en-US" sz="4000" b="1">
                <a:latin typeface="Arial" charset="0"/>
              </a:rPr>
              <a:t>Đền thờ đứng vững đến năm 70 S.C.</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rPr>
              <a:t>Đồn Antonia</a:t>
            </a:r>
          </a:p>
        </p:txBody>
      </p:sp>
      <p:pic>
        <p:nvPicPr>
          <p:cNvPr id="187394" name="Picture 3" descr="antonia fortress"/>
          <p:cNvPicPr>
            <a:picLocks noChangeAspect="1" noChangeArrowheads="1"/>
          </p:cNvPicPr>
          <p:nvPr/>
        </p:nvPicPr>
        <p:blipFill>
          <a:blip r:embed="rId3">
            <a:extLst>
              <a:ext uri="{28A0092B-C50C-407E-A947-70E740481C1C}">
                <a14:useLocalDpi xmlns:a14="http://schemas.microsoft.com/office/drawing/2010/main" val="0"/>
              </a:ext>
            </a:extLst>
          </a:blip>
          <a:srcRect l="981" t="1672" r="981" b="1289"/>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4" descr="inner court of the antonia fort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Siege Right"/>
          <p:cNvPicPr>
            <a:picLocks noChangeAspect="1" noChangeArrowheads="1"/>
          </p:cNvPicPr>
          <p:nvPr/>
        </p:nvPicPr>
        <p:blipFill>
          <a:blip r:embed="rId3">
            <a:extLst>
              <a:ext uri="{28A0092B-C50C-407E-A947-70E740481C1C}">
                <a14:useLocalDpi xmlns:a14="http://schemas.microsoft.com/office/drawing/2010/main" val="0"/>
              </a:ext>
            </a:extLst>
          </a:blip>
          <a:srcRect t="9006"/>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2" name="Picture 3" descr="Siege Left"/>
          <p:cNvPicPr>
            <a:picLocks noChangeAspect="1" noChangeArrowheads="1"/>
          </p:cNvPicPr>
          <p:nvPr/>
        </p:nvPicPr>
        <p:blipFill>
          <a:blip r:embed="rId4">
            <a:extLst>
              <a:ext uri="{28A0092B-C50C-407E-A947-70E740481C1C}">
                <a14:useLocalDpi xmlns:a14="http://schemas.microsoft.com/office/drawing/2010/main" val="0"/>
              </a:ext>
            </a:extLst>
          </a:blip>
          <a:srcRect l="3119" t="8116" b="18837"/>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a:solidFill>
                  <a:schemeClr val="hlink"/>
                </a:solidFill>
                <a:latin typeface="Arial" charset="0"/>
              </a:rPr>
              <a:t>Đền thờ bị tấn công</a:t>
            </a:r>
            <a:endParaRPr lang="en-US">
              <a:latin typeface="Arial"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407" tIns="45704" rIns="91407" bIns="45704" anchor="ctr"/>
          <a:lstStyle/>
          <a:p>
            <a:endParaRPr lang="en-US"/>
          </a:p>
        </p:txBody>
      </p:sp>
      <p:sp>
        <p:nvSpPr>
          <p:cNvPr id="189445" name="Text Box 7"/>
          <p:cNvSpPr txBox="1">
            <a:spLocks noChangeArrowheads="1"/>
          </p:cNvSpPr>
          <p:nvPr/>
        </p:nvSpPr>
        <p:spPr bwMode="auto">
          <a:xfrm>
            <a:off x="0" y="4419600"/>
            <a:ext cx="1338263" cy="4619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Ao chiên</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42" tIns="46022" rIns="92042" bIns="46022" anchor="ctr"/>
          <a:lstStyle/>
          <a:p>
            <a:pPr>
              <a:defRPr/>
            </a:pPr>
            <a:r>
              <a:rPr lang="en-US" sz="3600" b="1">
                <a:solidFill>
                  <a:srgbClr val="FF0033"/>
                </a:solidFill>
                <a:effectLst>
                  <a:outerShdw blurRad="38100" dist="38100" dir="2700000" algn="tl">
                    <a:srgbClr val="000000"/>
                  </a:outerShdw>
                </a:effectLst>
                <a:latin typeface="Arial" charset="0"/>
                <a:cs typeface="MS PGothic" charset="0"/>
              </a:rPr>
              <a:t>Tháng Chín 70 S.C.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rPr>
              <a:t>Ao Israel</a:t>
            </a:r>
          </a:p>
        </p:txBody>
      </p:sp>
      <p:pic>
        <p:nvPicPr>
          <p:cNvPr id="191490" name="Picture 3" descr="the pool of is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4"/>
          <p:cNvSpPr txBox="1">
            <a:spLocks noChangeArrowheads="1"/>
          </p:cNvSpPr>
          <p:nvPr/>
        </p:nvSpPr>
        <p:spPr bwMode="auto">
          <a:xfrm>
            <a:off x="304800" y="3124200"/>
            <a:ext cx="39020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rPr>
              <a:t>(Ao Chiên phía Nam của  Ao Bêtếtđa)</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5" descr="John 5 Bethesda Pool in Movie on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Ao Bêtếtđa</a:t>
            </a:r>
          </a:p>
        </p:txBody>
      </p:sp>
      <p:sp>
        <p:nvSpPr>
          <p:cNvPr id="167945" name="Rectangle 9"/>
          <p:cNvSpPr>
            <a:spLocks noChangeArrowheads="1"/>
          </p:cNvSpPr>
          <p:nvPr/>
        </p:nvSpPr>
        <p:spPr bwMode="auto">
          <a:xfrm>
            <a:off x="0" y="5105400"/>
            <a:ext cx="91440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nchor="ctr"/>
          <a:lstStyle/>
          <a:p>
            <a:pPr algn="ctr">
              <a:spcBef>
                <a:spcPct val="20000"/>
              </a:spcBef>
              <a:buClr>
                <a:srgbClr val="3366FF"/>
              </a:buClr>
              <a:buSzPct val="80000"/>
              <a:buFont typeface="Wingdings" charset="0"/>
              <a:buNone/>
            </a:pPr>
            <a:r>
              <a:rPr lang="ja-JP" altLang="en-US" sz="3200" b="1">
                <a:solidFill>
                  <a:srgbClr val="FFFFFF"/>
                </a:solidFill>
                <a:latin typeface="Arial" charset="0"/>
                <a:cs typeface="Arial" charset="0"/>
              </a:rPr>
              <a:t>“</a:t>
            </a:r>
            <a:r>
              <a:rPr lang="en-US" altLang="ja-JP" sz="3200" b="1">
                <a:solidFill>
                  <a:srgbClr val="FFFFFF"/>
                </a:solidFill>
                <a:latin typeface="Arial" charset="0"/>
                <a:cs typeface="Arial" charset="0"/>
              </a:rPr>
              <a:t>…</a:t>
            </a:r>
            <a:r>
              <a:rPr lang="vi-VN" altLang="ja-JP" sz="3200"/>
              <a:t>tại thành Giê-ru-sa-lem, gần cửa Chiên, có một cái ao, tiếng Hê-bơ-rơ gọi là Bê-tết-đa, </a:t>
            </a:r>
            <a:r>
              <a:rPr lang="en-US" altLang="ja-JP" sz="3200" b="1">
                <a:solidFill>
                  <a:srgbClr val="FFFFFF"/>
                </a:solidFill>
                <a:latin typeface="Arial" charset="0"/>
                <a:cs typeface="Arial" charset="0"/>
              </a:rPr>
              <a:t>…</a:t>
            </a:r>
            <a:r>
              <a:rPr lang="ja-JP" altLang="en-US" sz="3200" b="1">
                <a:solidFill>
                  <a:srgbClr val="FFFFFF"/>
                </a:solidFill>
                <a:latin typeface="Arial" charset="0"/>
                <a:cs typeface="Arial" charset="0"/>
              </a:rPr>
              <a:t>” </a:t>
            </a:r>
            <a:r>
              <a:rPr lang="en-US" altLang="ja-JP">
                <a:solidFill>
                  <a:srgbClr val="FFFFFF"/>
                </a:solidFill>
                <a:latin typeface="Arial" charset="0"/>
                <a:cs typeface="Arial" charset="0"/>
              </a:rPr>
              <a:t>Giăng 5:2</a:t>
            </a:r>
          </a:p>
          <a:p>
            <a:pPr algn="r">
              <a:spcBef>
                <a:spcPct val="20000"/>
              </a:spcBef>
              <a:buClr>
                <a:srgbClr val="3366FF"/>
              </a:buClr>
              <a:buSzPct val="80000"/>
              <a:buFont typeface="Wingdings" charset="0"/>
              <a:buNone/>
            </a:pPr>
            <a:endParaRPr lang="en-US" sz="3200" b="1">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6" descr="Bethesda p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457200"/>
            <a:ext cx="53355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Ao Bêtếtđa</a:t>
            </a:r>
          </a:p>
        </p:txBody>
      </p:sp>
      <p:sp>
        <p:nvSpPr>
          <p:cNvPr id="167945" name="Rectangle 9"/>
          <p:cNvSpPr>
            <a:spLocks noChangeArrowheads="1"/>
          </p:cNvSpPr>
          <p:nvPr/>
        </p:nvSpPr>
        <p:spPr bwMode="auto">
          <a:xfrm>
            <a:off x="755650" y="5105400"/>
            <a:ext cx="8388350" cy="1752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nchor="ctr"/>
          <a:lstStyle/>
          <a:p>
            <a:pPr algn="ctr">
              <a:spcBef>
                <a:spcPct val="20000"/>
              </a:spcBef>
              <a:buClr>
                <a:srgbClr val="3366FF"/>
              </a:buClr>
              <a:buSzPct val="80000"/>
              <a:buFont typeface="Wingdings" charset="0"/>
              <a:buNone/>
            </a:pPr>
            <a:r>
              <a:rPr lang="ja-JP" altLang="en-US" sz="2800" b="1">
                <a:solidFill>
                  <a:srgbClr val="FFFFFF"/>
                </a:solidFill>
                <a:latin typeface="Arial" charset="0"/>
                <a:cs typeface="Arial" charset="0"/>
              </a:rPr>
              <a:t>“</a:t>
            </a:r>
            <a:r>
              <a:rPr lang="vi-VN" altLang="ja-JP" sz="2800">
                <a:latin typeface="Arial" charset="0"/>
                <a:cs typeface="Arial" charset="0"/>
              </a:rPr>
              <a:t>tại thành Giê-ru-sa-lem, gần cửa Chiên, có một cái ao, tiếng Hê-bơ-rơ gọi là Bê-tết-đa,</a:t>
            </a:r>
            <a:r>
              <a:rPr lang="en-US" altLang="ja-JP" sz="2800">
                <a:latin typeface="Arial" charset="0"/>
                <a:cs typeface="Arial" charset="0"/>
              </a:rPr>
              <a:t>…</a:t>
            </a:r>
            <a:r>
              <a:rPr lang="ja-JP" altLang="en-US" sz="2800" b="1">
                <a:solidFill>
                  <a:srgbClr val="FFFFFF"/>
                </a:solidFill>
                <a:latin typeface="Arial" charset="0"/>
                <a:cs typeface="Arial" charset="0"/>
              </a:rPr>
              <a:t>”</a:t>
            </a:r>
            <a:r>
              <a:rPr lang="en-US" altLang="ja-JP" sz="2000">
                <a:solidFill>
                  <a:srgbClr val="FFFFFF"/>
                </a:solidFill>
                <a:latin typeface="Arial" charset="0"/>
                <a:cs typeface="Arial" charset="0"/>
              </a:rPr>
              <a:t> Gi 5:2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defTabSz="409432">
              <a:defRPr/>
            </a:pPr>
            <a:r>
              <a:rPr lang="en-US" b="1" dirty="0" smtClean="0">
                <a:solidFill>
                  <a:schemeClr val="accent6">
                    <a:lumMod val="75000"/>
                  </a:schemeClr>
                </a:solidFill>
              </a:rPr>
              <a:t>Parallel OT &amp; NT Structure</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38"/>
            <a:ext cx="754062"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Future</a:t>
            </a:r>
          </a:p>
        </p:txBody>
      </p:sp>
      <p:sp>
        <p:nvSpPr>
          <p:cNvPr id="9" name="Text Box 2"/>
          <p:cNvSpPr txBox="1">
            <a:spLocks noChangeArrowheads="1"/>
          </p:cNvSpPr>
          <p:nvPr/>
        </p:nvSpPr>
        <p:spPr bwMode="auto">
          <a:xfrm>
            <a:off x="755650" y="3357563"/>
            <a:ext cx="1322388" cy="579437"/>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Torah</a:t>
            </a:r>
          </a:p>
        </p:txBody>
      </p:sp>
      <p:sp>
        <p:nvSpPr>
          <p:cNvPr id="10" name="Text Box 2"/>
          <p:cNvSpPr txBox="1">
            <a:spLocks noChangeArrowheads="1"/>
          </p:cNvSpPr>
          <p:nvPr/>
        </p:nvSpPr>
        <p:spPr bwMode="auto">
          <a:xfrm>
            <a:off x="3203575" y="3357563"/>
            <a:ext cx="1644650" cy="579437"/>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History</a:t>
            </a:r>
          </a:p>
        </p:txBody>
      </p:sp>
      <p:sp>
        <p:nvSpPr>
          <p:cNvPr id="11" name="Text Box 2"/>
          <p:cNvSpPr txBox="1">
            <a:spLocks noChangeArrowheads="1"/>
          </p:cNvSpPr>
          <p:nvPr/>
        </p:nvSpPr>
        <p:spPr bwMode="auto">
          <a:xfrm>
            <a:off x="5076825" y="3357563"/>
            <a:ext cx="1816100" cy="579437"/>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Wisdom</a:t>
            </a:r>
          </a:p>
        </p:txBody>
      </p:sp>
      <p:sp>
        <p:nvSpPr>
          <p:cNvPr id="12" name="Text Box 2"/>
          <p:cNvSpPr txBox="1">
            <a:spLocks noChangeArrowheads="1"/>
          </p:cNvSpPr>
          <p:nvPr/>
        </p:nvSpPr>
        <p:spPr bwMode="auto">
          <a:xfrm>
            <a:off x="6919913" y="3357563"/>
            <a:ext cx="2111375" cy="579437"/>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NT</a:t>
            </a:r>
          </a:p>
        </p:txBody>
      </p:sp>
      <p:sp>
        <p:nvSpPr>
          <p:cNvPr id="14" name="Text Box 2"/>
          <p:cNvSpPr txBox="1">
            <a:spLocks noChangeArrowheads="1"/>
          </p:cNvSpPr>
          <p:nvPr/>
        </p:nvSpPr>
        <p:spPr bwMode="auto">
          <a:xfrm>
            <a:off x="755650" y="4581525"/>
            <a:ext cx="1843088" cy="579438"/>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Gospels</a:t>
            </a:r>
          </a:p>
        </p:txBody>
      </p:sp>
      <p:sp>
        <p:nvSpPr>
          <p:cNvPr id="15" name="Text Box 2"/>
          <p:cNvSpPr txBox="1">
            <a:spLocks noChangeArrowheads="1"/>
          </p:cNvSpPr>
          <p:nvPr/>
        </p:nvSpPr>
        <p:spPr bwMode="auto">
          <a:xfrm>
            <a:off x="3203575" y="4581525"/>
            <a:ext cx="1096963" cy="579438"/>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Acts</a:t>
            </a:r>
          </a:p>
        </p:txBody>
      </p:sp>
      <p:sp>
        <p:nvSpPr>
          <p:cNvPr id="16" name="Text Box 2"/>
          <p:cNvSpPr txBox="1">
            <a:spLocks noChangeArrowheads="1"/>
          </p:cNvSpPr>
          <p:nvPr/>
        </p:nvSpPr>
        <p:spPr bwMode="auto">
          <a:xfrm>
            <a:off x="5076825" y="4581525"/>
            <a:ext cx="1797050" cy="579438"/>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Epistles</a:t>
            </a:r>
          </a:p>
        </p:txBody>
      </p:sp>
      <p:sp>
        <p:nvSpPr>
          <p:cNvPr id="17" name="Text Box 2"/>
          <p:cNvSpPr txBox="1">
            <a:spLocks noChangeArrowheads="1"/>
          </p:cNvSpPr>
          <p:nvPr/>
        </p:nvSpPr>
        <p:spPr bwMode="auto">
          <a:xfrm>
            <a:off x="6919913" y="4581525"/>
            <a:ext cx="2309812" cy="579438"/>
          </a:xfrm>
          <a:prstGeom prst="rect">
            <a:avLst/>
          </a:prstGeom>
          <a:noFill/>
          <a:ln w="12700">
            <a:noFill/>
            <a:miter lim="800000"/>
            <a:headEnd/>
            <a:tailEnd/>
          </a:ln>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Einleitung</a:t>
            </a:r>
            <a:r>
              <a:rPr lang="en-US" sz="1600" b="1" i="1" dirty="0">
                <a:solidFill>
                  <a:srgbClr val="FFFFFF"/>
                </a:solidFill>
                <a:effectLst>
                  <a:outerShdw blurRad="38100" dist="38100" dir="2700000" algn="tl">
                    <a:srgbClr val="000000">
                      <a:alpha val="43137"/>
                    </a:srgbClr>
                  </a:outerShdw>
                </a:effectLst>
                <a:latin typeface="Arial" charset="0"/>
                <a:cs typeface="Arial" charset="0"/>
              </a:rPr>
              <a:t> in das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Alte</a:t>
            </a:r>
            <a:r>
              <a:rPr lang="en-US" sz="1600" b="1" i="1" dirty="0">
                <a:solidFill>
                  <a:srgbClr val="FFFFFF"/>
                </a:solidFill>
                <a:effectLst>
                  <a:outerShdw blurRad="38100" dist="38100" dir="2700000" algn="tl">
                    <a:srgbClr val="000000">
                      <a:alpha val="43137"/>
                    </a:srgbClr>
                  </a:outerShdw>
                </a:effectLst>
                <a:latin typeface="Arial" charset="0"/>
                <a:cs typeface="Arial" charset="0"/>
              </a:rPr>
              <a:t>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a:t>
            </a:r>
            <a:r>
              <a:rPr lang="en-US" sz="1600" b="1" dirty="0" err="1">
                <a:solidFill>
                  <a:srgbClr val="FFFFFF"/>
                </a:solidFill>
                <a:effectLst>
                  <a:outerShdw blurRad="38100" dist="38100" dir="2700000" algn="tl">
                    <a:srgbClr val="000000">
                      <a:alpha val="43137"/>
                    </a:srgbClr>
                  </a:outerShdw>
                </a:effectLst>
                <a:latin typeface="Arial" charset="0"/>
                <a:cs typeface="Arial" charset="0"/>
              </a:rPr>
              <a:t>Kohlehammer</a:t>
            </a:r>
            <a:r>
              <a:rPr lang="en-US" sz="1600" b="1" dirty="0">
                <a:solidFill>
                  <a:srgbClr val="FFFFFF"/>
                </a:solidFill>
                <a:effectLst>
                  <a:outerShdw blurRad="38100" dist="38100" dir="2700000" algn="tl">
                    <a:srgbClr val="000000">
                      <a:alpha val="43137"/>
                    </a:srgbClr>
                  </a:outerShdw>
                </a:effectLst>
                <a:latin typeface="Arial" charset="0"/>
                <a:cs typeface="Arial" charset="0"/>
              </a:rPr>
              <a:t>, 1995), 34; cited in Gregory </a:t>
            </a:r>
            <a:r>
              <a:rPr lang="en-US" sz="1600" b="1" dirty="0" err="1">
                <a:solidFill>
                  <a:srgbClr val="FFFFFF"/>
                </a:solidFill>
                <a:effectLst>
                  <a:outerShdw blurRad="38100" dist="38100" dir="2700000" algn="tl">
                    <a:srgbClr val="000000">
                      <a:alpha val="43137"/>
                    </a:srgbClr>
                  </a:outerShdw>
                </a:effectLst>
                <a:latin typeface="Arial" charset="0"/>
                <a:cs typeface="Arial" charset="0"/>
              </a:rPr>
              <a:t>Goswell</a:t>
            </a:r>
            <a:r>
              <a:rPr lang="en-US" sz="1600" b="1" dirty="0">
                <a:solidFill>
                  <a:srgbClr val="FFFFFF"/>
                </a:solidFill>
                <a:effectLst>
                  <a:outerShdw blurRad="38100" dist="38100" dir="2700000" algn="tl">
                    <a:srgbClr val="000000">
                      <a:alpha val="43137"/>
                    </a:srgbClr>
                  </a:outerShdw>
                </a:effectLst>
                <a:latin typeface="Arial" charset="0"/>
                <a:cs typeface="Arial" charset="0"/>
              </a:rPr>
              <a:t>, "Two Testaments in Parallel: The Influence of the Old Testament on the Structuring of the New Testament Canon,"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MS PGothic" charset="0"/>
            </a:endParaRPr>
          </a:p>
        </p:txBody>
      </p:sp>
      <p:pic>
        <p:nvPicPr>
          <p:cNvPr id="197634" name="Picture 3" descr="Bethesda 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rPr>
              <a:t>Tàn tích Ao Bêtếtđa</a:t>
            </a:r>
          </a:p>
        </p:txBody>
      </p:sp>
      <p:pic>
        <p:nvPicPr>
          <p:cNvPr id="197636" name="Picture 9" descr="Pools of Bethes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3258" name="Group 730"/>
          <p:cNvGraphicFramePr>
            <a:graphicFrameLocks noGrp="1"/>
          </p:cNvGraphicFramePr>
          <p:nvPr>
            <p:ph type="tbl" idx="1"/>
          </p:nvPr>
        </p:nvGraphicFramePr>
        <p:xfrm>
          <a:off x="0" y="533400"/>
          <a:ext cx="9144000" cy="6570664"/>
        </p:xfrm>
        <a:graphic>
          <a:graphicData uri="http://schemas.openxmlformats.org/drawingml/2006/table">
            <a:tbl>
              <a:tblPr/>
              <a:tblGrid>
                <a:gridCol w="1827213"/>
                <a:gridCol w="1830387"/>
                <a:gridCol w="1828800"/>
                <a:gridCol w="1830388"/>
                <a:gridCol w="1827212"/>
              </a:tblGrid>
              <a:tr h="42708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Mathiơ</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Mác</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Luca</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Giăng</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r>
              <a:tr h="42708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Trước giả</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1" u="none" strike="noStrike" cap="none" normalizeH="0" baseline="0">
                          <a:ln>
                            <a:noFill/>
                          </a:ln>
                          <a:solidFill>
                            <a:srgbClr val="000000"/>
                          </a:solidFill>
                          <a:effectLst/>
                          <a:latin typeface="Arial"/>
                          <a:ea typeface="ＭＳ Ｐゴシック" charset="0"/>
                          <a:cs typeface="Arial"/>
                        </a:rPr>
                        <a:t>Mathiơ</a:t>
                      </a:r>
                      <a:endParaRPr kumimoji="0" lang="en-US" sz="2000" b="1" i="1" u="none" strike="noStrike" cap="none" normalizeH="0" baseline="0">
                        <a:ln>
                          <a:noFill/>
                        </a:ln>
                        <a:solidFill>
                          <a:srgbClr val="000000"/>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1" u="none" strike="noStrike" cap="none" normalizeH="0" baseline="0">
                          <a:ln>
                            <a:noFill/>
                          </a:ln>
                          <a:solidFill>
                            <a:srgbClr val="000000"/>
                          </a:solidFill>
                          <a:effectLst/>
                          <a:latin typeface="Arial"/>
                          <a:ea typeface="ＭＳ Ｐゴシック" charset="0"/>
                          <a:cs typeface="Arial"/>
                        </a:rPr>
                        <a:t>Mác</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1" u="none" strike="noStrike" cap="none" normalizeH="0" baseline="0">
                          <a:ln>
                            <a:noFill/>
                          </a:ln>
                          <a:solidFill>
                            <a:srgbClr val="000000"/>
                          </a:solidFill>
                          <a:effectLst/>
                          <a:latin typeface="Arial"/>
                          <a:ea typeface="ＭＳ Ｐゴシック" charset="0"/>
                          <a:cs typeface="Arial"/>
                        </a:rPr>
                        <a:t>Luca</a:t>
                      </a:r>
                      <a:endParaRPr kumimoji="0" lang="en-US" sz="2000" b="1" i="1" u="none" strike="noStrike" cap="none" normalizeH="0" baseline="0">
                        <a:ln>
                          <a:noFill/>
                        </a:ln>
                        <a:solidFill>
                          <a:srgbClr val="000000"/>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1" u="none" strike="noStrike" cap="none" normalizeH="0" baseline="0">
                          <a:ln>
                            <a:noFill/>
                          </a:ln>
                          <a:solidFill>
                            <a:srgbClr val="000000"/>
                          </a:solidFill>
                          <a:effectLst/>
                          <a:latin typeface="Arial"/>
                          <a:ea typeface="ＭＳ Ｐゴシック" charset="0"/>
                          <a:cs typeface="Arial"/>
                        </a:rPr>
                        <a:t>Giăng</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366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Trước khi được cứu</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Thu thuế</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Không (còn trẻ)</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Bác sĩ</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Ngư phủ</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8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Chủng tộc</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Do Thái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Do thái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Dân Ngoại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Do Thái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83034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Công việc/</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Ân tứ </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a:ln>
                            <a:noFill/>
                          </a:ln>
                          <a:solidFill>
                            <a:schemeClr val="bg1"/>
                          </a:solidFill>
                          <a:effectLst/>
                          <a:latin typeface="Arial"/>
                          <a:ea typeface="ＭＳ Ｐゴシック" charset="0"/>
                          <a:cs typeface="Arial"/>
                        </a:rPr>
                        <a:t>Sứ</a:t>
                      </a:r>
                      <a:r>
                        <a:rPr kumimoji="0" lang="en-US" altLang="zh-CN" sz="1800" b="0" i="0" u="none" strike="noStrike" cap="none" normalizeH="0" baseline="0" dirty="0">
                          <a:ln>
                            <a:noFill/>
                          </a:ln>
                          <a:solidFill>
                            <a:schemeClr val="bg1"/>
                          </a:solidFill>
                          <a:effectLst/>
                          <a:latin typeface="Arial"/>
                          <a:ea typeface="ＭＳ Ｐゴシック" charset="0"/>
                          <a:cs typeface="Arial"/>
                        </a:rPr>
                        <a:t> </a:t>
                      </a:r>
                      <a:r>
                        <a:rPr kumimoji="0" lang="en-US" altLang="zh-CN" sz="1800" b="0" i="0" u="none" strike="noStrike" cap="none" normalizeH="0" baseline="0" dirty="0" err="1">
                          <a:ln>
                            <a:noFill/>
                          </a:ln>
                          <a:solidFill>
                            <a:schemeClr val="bg1"/>
                          </a:solidFill>
                          <a:effectLst/>
                          <a:latin typeface="Arial"/>
                          <a:ea typeface="ＭＳ Ｐゴシック" charset="0"/>
                          <a:cs typeface="Arial"/>
                        </a:rPr>
                        <a:t>đồ</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Phục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Chăn bầy</a:t>
                      </a:r>
                      <a:endParaRPr kumimoji="0" lang="en-US" sz="18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Phục vụ</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Dạy dỗ</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Sứ đồ</a:t>
                      </a:r>
                      <a:endParaRPr kumimoji="0" lang="en-US" sz="18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83034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  Độc giả</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MS PGothic" charset="0"/>
                          <a:cs typeface="Arial"/>
                        </a:rPr>
                        <a:t>Do thái</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MS PGothic" charset="0"/>
                          <a:cs typeface="Arial"/>
                        </a:rPr>
                        <a:t>La Mã</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MS PGothic" charset="0"/>
                          <a:cs typeface="Arial"/>
                        </a:rPr>
                        <a:t>Dân Ngoại</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MS PGothic" charset="0"/>
                          <a:cs typeface="Arial"/>
                        </a:rPr>
                        <a:t>Hy lạp</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MS PGothic" charset="0"/>
                          <a:cs typeface="Arial"/>
                        </a:rPr>
                        <a:t>Thế giới</a:t>
                      </a: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00590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dirty="0" err="1">
                          <a:ln>
                            <a:noFill/>
                          </a:ln>
                          <a:solidFill>
                            <a:srgbClr val="F8F8EF"/>
                          </a:solidFill>
                          <a:effectLst/>
                          <a:latin typeface="Arial"/>
                          <a:ea typeface="ＭＳ Ｐゴシック" charset="0"/>
                          <a:cs typeface="Arial"/>
                        </a:rPr>
                        <a:t>Chú</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ý</a:t>
                      </a:r>
                      <a:endParaRPr kumimoji="0" lang="en-US" sz="2000" b="1" i="0" u="none" strike="noStrike" cap="none" normalizeH="0" baseline="0" dirty="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Dấu lạ </a:t>
                      </a:r>
                      <a:br>
                        <a:rPr kumimoji="0" lang="en-US" altLang="zh-CN" sz="2000" b="0" i="0" u="none" strike="noStrike" cap="none" normalizeH="0" baseline="0">
                          <a:ln>
                            <a:noFill/>
                          </a:ln>
                          <a:solidFill>
                            <a:schemeClr val="bg1"/>
                          </a:solidFill>
                          <a:effectLst/>
                          <a:latin typeface="Arial"/>
                          <a:ea typeface="ＭＳ Ｐゴシック" charset="0"/>
                          <a:cs typeface="Arial"/>
                        </a:rPr>
                      </a:br>
                      <a:r>
                        <a:rPr kumimoji="0" lang="en-US" altLang="zh-CN" sz="2000" b="0" i="0" u="none" strike="noStrike" cap="none" normalizeH="0" baseline="0">
                          <a:ln>
                            <a:noFill/>
                          </a:ln>
                          <a:solidFill>
                            <a:schemeClr val="bg1"/>
                          </a:solidFill>
                          <a:effectLst/>
                          <a:latin typeface="Arial"/>
                          <a:ea typeface="ＭＳ Ｐゴシック" charset="0"/>
                          <a:cs typeface="Arial"/>
                        </a:rPr>
                        <a:t>(1 Cô 1:22)</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Sự khôn ngoan</a:t>
                      </a:r>
                      <a:br>
                        <a:rPr kumimoji="0" lang="en-US" altLang="zh-CN" sz="2000" b="0" i="0" u="none" strike="noStrike" cap="none" normalizeH="0" baseline="0">
                          <a:ln>
                            <a:noFill/>
                          </a:ln>
                          <a:solidFill>
                            <a:schemeClr val="bg1"/>
                          </a:solidFill>
                          <a:effectLst/>
                          <a:latin typeface="Arial"/>
                          <a:ea typeface="ＭＳ Ｐゴシック" charset="0"/>
                          <a:cs typeface="Arial"/>
                        </a:rPr>
                      </a:br>
                      <a:r>
                        <a:rPr kumimoji="0" lang="en-US" altLang="zh-CN" sz="2000" b="0" i="0" u="none" strike="noStrike" cap="none" normalizeH="0" baseline="0">
                          <a:ln>
                            <a:noFill/>
                          </a:ln>
                          <a:solidFill>
                            <a:schemeClr val="bg1"/>
                          </a:solidFill>
                          <a:effectLst/>
                          <a:latin typeface="Arial"/>
                          <a:ea typeface="ＭＳ Ｐゴシック" charset="0"/>
                          <a:cs typeface="Arial"/>
                        </a:rPr>
                        <a:t>(1 Cô 1:22)</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8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Thuộc linh</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Chưa tin</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Tín hữu</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Chưa tin</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Tín hữu</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43206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Nhu cầu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cơ bản: </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dirty="0" err="1">
                          <a:ln>
                            <a:noFill/>
                          </a:ln>
                          <a:solidFill>
                            <a:schemeClr val="bg1"/>
                          </a:solidFill>
                          <a:effectLst/>
                          <a:latin typeface="Arial"/>
                          <a:ea typeface="ＭＳ Ｐゴシック" charset="0"/>
                          <a:cs typeface="Arial"/>
                        </a:rPr>
                        <a:t>Đấng</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r>
                        <a:rPr kumimoji="0" lang="en-US" altLang="zh-CN" sz="2000" b="0" i="0" u="none" strike="noStrike" cap="none" normalizeH="0" baseline="0" dirty="0" err="1">
                          <a:ln>
                            <a:noFill/>
                          </a:ln>
                          <a:solidFill>
                            <a:schemeClr val="bg1"/>
                          </a:solidFill>
                          <a:effectLst/>
                          <a:latin typeface="Arial"/>
                          <a:ea typeface="ＭＳ Ｐゴシック" charset="0"/>
                          <a:cs typeface="Arial"/>
                        </a:rPr>
                        <a:t>Mêsia</a:t>
                      </a:r>
                      <a:r>
                        <a:rPr kumimoji="0" lang="en-US" altLang="zh-CN" sz="2000" b="0" i="0" u="none" strike="noStrike" cap="none" normalizeH="0" baseline="0" dirty="0">
                          <a:ln>
                            <a:noFill/>
                          </a:ln>
                          <a:solidFill>
                            <a:schemeClr val="bg1"/>
                          </a:solidFill>
                          <a:effectLst/>
                          <a:latin typeface="Arial"/>
                          <a:ea typeface="ＭＳ Ｐゴシック" charset="0"/>
                          <a:cs typeface="Arial"/>
                        </a:rPr>
                        <a:t> &amp; </a:t>
                      </a:r>
                      <a:r>
                        <a:rPr kumimoji="0" lang="en-US" altLang="zh-CN" sz="2000" b="0" i="0" u="none" strike="noStrike" cap="none" normalizeH="0" baseline="0" dirty="0" err="1">
                          <a:ln>
                            <a:noFill/>
                          </a:ln>
                          <a:solidFill>
                            <a:schemeClr val="bg1"/>
                          </a:solidFill>
                          <a:effectLst/>
                          <a:latin typeface="Arial"/>
                          <a:ea typeface="ＭＳ Ｐゴシック" charset="0"/>
                          <a:cs typeface="Arial"/>
                        </a:rPr>
                        <a:t>giới</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r>
                        <a:rPr kumimoji="0" lang="en-US" altLang="zh-CN" sz="2000" b="0" i="0" u="none" strike="noStrike" cap="none" normalizeH="0" baseline="0" dirty="0" err="1">
                          <a:ln>
                            <a:noFill/>
                          </a:ln>
                          <a:solidFill>
                            <a:schemeClr val="bg1"/>
                          </a:solidFill>
                          <a:effectLst/>
                          <a:latin typeface="Arial"/>
                          <a:ea typeface="ＭＳ Ｐゴシック" charset="0"/>
                          <a:cs typeface="Arial"/>
                        </a:rPr>
                        <a:t>thiệu</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r>
                        <a:rPr kumimoji="0" lang="en-US" altLang="zh-CN" sz="2000" b="0" i="0" u="none" strike="noStrike" cap="none" normalizeH="0" baseline="0" dirty="0" err="1">
                          <a:ln>
                            <a:noFill/>
                          </a:ln>
                          <a:solidFill>
                            <a:schemeClr val="bg1"/>
                          </a:solidFill>
                          <a:effectLst/>
                          <a:latin typeface="Arial"/>
                          <a:ea typeface="ＭＳ Ｐゴシック" charset="0"/>
                          <a:cs typeface="Arial"/>
                        </a:rPr>
                        <a:t>Vương</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r>
                        <a:rPr kumimoji="0" lang="en-US" altLang="zh-CN" sz="2000" b="0" i="0" u="none" strike="noStrike" cap="none" normalizeH="0" baseline="0" dirty="0" err="1">
                          <a:ln>
                            <a:noFill/>
                          </a:ln>
                          <a:solidFill>
                            <a:schemeClr val="bg1"/>
                          </a:solidFill>
                          <a:effectLst/>
                          <a:latin typeface="Arial"/>
                          <a:ea typeface="ＭＳ Ｐゴシック" charset="0"/>
                          <a:cs typeface="Arial"/>
                        </a:rPr>
                        <a:t>quốc</a:t>
                      </a:r>
                      <a:endParaRPr kumimoji="0" lang="en-US" sz="2000" b="0" i="0" u="none" strike="noStrike" cap="none" normalizeH="0" baseline="0" dirty="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Điển hình chịu khổ (cổ vũ môn đồ hóa)</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Tính phổ quát (&amp; phát triển vương quốc)</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dirty="0" err="1">
                          <a:ln>
                            <a:noFill/>
                          </a:ln>
                          <a:solidFill>
                            <a:schemeClr val="bg1"/>
                          </a:solidFill>
                          <a:effectLst/>
                          <a:latin typeface="Arial"/>
                          <a:ea typeface="ＭＳ Ｐゴシック" charset="0"/>
                          <a:cs typeface="Arial"/>
                        </a:rPr>
                        <a:t>Thần</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r>
                        <a:rPr kumimoji="0" lang="en-US" altLang="zh-CN" sz="2000" b="0" i="0" u="none" strike="noStrike" cap="none" normalizeH="0" baseline="0" dirty="0" err="1">
                          <a:ln>
                            <a:noFill/>
                          </a:ln>
                          <a:solidFill>
                            <a:schemeClr val="bg1"/>
                          </a:solidFill>
                          <a:effectLst/>
                          <a:latin typeface="Arial"/>
                          <a:ea typeface="ＭＳ Ｐゴシック" charset="0"/>
                          <a:cs typeface="Arial"/>
                        </a:rPr>
                        <a:t>tánh</a:t>
                      </a:r>
                      <a:endParaRPr kumimoji="0" lang="en-US" sz="2000" b="0" i="0" u="none" strike="noStrike" cap="none" normalizeH="0" baseline="0" dirty="0">
                        <a:ln>
                          <a:noFill/>
                        </a:ln>
                        <a:solidFill>
                          <a:schemeClr val="bg1"/>
                        </a:solidFill>
                        <a:effectLst/>
                        <a:latin typeface="Arial"/>
                        <a:ea typeface="ＭＳ Ｐゴシック" charset="0"/>
                        <a:cs typeface="Arial"/>
                      </a:endParaRPr>
                    </a:p>
                  </a:txBody>
                  <a:tcPr marT="45706" marB="45706"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199743"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
        <p:nvSpPr>
          <p:cNvPr id="199744" name="Title 73"/>
          <p:cNvSpPr>
            <a:spLocks noGrp="1"/>
          </p:cNvSpPr>
          <p:nvPr>
            <p:ph type="title"/>
          </p:nvPr>
        </p:nvSpPr>
        <p:spPr>
          <a:xfrm>
            <a:off x="760413" y="115888"/>
            <a:ext cx="7772400" cy="457200"/>
          </a:xfrm>
        </p:spPr>
        <p:txBody>
          <a:bodyPr/>
          <a:lstStyle/>
          <a:p>
            <a:pPr algn="ctr" eaLnBrk="1" hangingPunct="1"/>
            <a:r>
              <a:rPr lang="en-US" sz="3200" b="1">
                <a:solidFill>
                  <a:srgbClr val="FFFFFF"/>
                </a:solidFill>
                <a:latin typeface="Arial" charset="0"/>
                <a:ea typeface="MS PGothic" charset="0"/>
                <a:cs typeface="SimSun" charset="0"/>
              </a:rPr>
              <a:t>So Sánh 4 Sách Phúc Âm </a:t>
            </a:r>
            <a:endParaRPr lang="en-US" sz="3200">
              <a:solidFill>
                <a:srgbClr val="FFFFFF"/>
              </a:solidFill>
              <a:latin typeface="Times New Roman" charset="0"/>
              <a:ea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6702" name="Group 78"/>
          <p:cNvGraphicFramePr>
            <a:graphicFrameLocks noGrp="1"/>
          </p:cNvGraphicFramePr>
          <p:nvPr>
            <p:ph type="tbl" idx="1"/>
          </p:nvPr>
        </p:nvGraphicFramePr>
        <p:xfrm>
          <a:off x="0" y="549275"/>
          <a:ext cx="9144000" cy="6386550"/>
        </p:xfrm>
        <a:graphic>
          <a:graphicData uri="http://schemas.openxmlformats.org/drawingml/2006/table">
            <a:tbl>
              <a:tblPr/>
              <a:tblGrid>
                <a:gridCol w="1827213"/>
                <a:gridCol w="1830387"/>
                <a:gridCol w="1828800"/>
                <a:gridCol w="1830388"/>
                <a:gridCol w="1827212"/>
              </a:tblGrid>
              <a:tr h="4276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Mathiơ</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Mác</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Luca</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Giăng</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r>
              <a:tr h="76376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Thời gian</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Thập niên 40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64-68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57-59</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Sau thập niên 60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376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Nơi viết</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Antiốt hay Syri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Rôma</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Sêsarê /Rôma</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ＭＳ Ｐゴシック" charset="0"/>
                          <a:cs typeface="Arial"/>
                        </a:rPr>
                        <a:t>Êphêsô</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6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Người nhận</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Palestine</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Rôma</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Thêôphilơ</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ＭＳ Ｐゴシック" charset="0"/>
                          <a:cs typeface="Arial"/>
                        </a:rPr>
                        <a:t>Á châu, v.v…</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86827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Jesus là…</a:t>
                      </a:r>
                      <a:endParaRPr kumimoji="0" lang="en-US" sz="2000" b="1" i="0" u="none" strike="noStrike" cap="none" normalizeH="0" baseline="0">
                        <a:ln>
                          <a:noFill/>
                        </a:ln>
                        <a:solidFill>
                          <a:srgbClr val="F8F8EF"/>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 </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a:ln>
                            <a:noFill/>
                          </a:ln>
                          <a:solidFill>
                            <a:schemeClr val="bg1"/>
                          </a:solidFill>
                          <a:effectLst/>
                          <a:latin typeface="Arial"/>
                          <a:ea typeface="ＭＳ Ｐゴシック" charset="0"/>
                          <a:cs typeface="Arial"/>
                        </a:rPr>
                        <a:t>Vua Israel (Mêsia)</a:t>
                      </a:r>
                      <a:endParaRPr kumimoji="0" lang="en-US" sz="16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a:ln>
                            <a:noFill/>
                          </a:ln>
                          <a:solidFill>
                            <a:schemeClr val="bg1"/>
                          </a:solidFill>
                          <a:effectLst/>
                          <a:latin typeface="Arial"/>
                          <a:ea typeface="ＭＳ Ｐゴシック" charset="0"/>
                          <a:cs typeface="Arial"/>
                        </a:rPr>
                        <a:t>Đầy tớ chịu khổ (Thần tánh)</a:t>
                      </a:r>
                      <a:endParaRPr kumimoji="0" lang="en-US" sz="16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a:ln>
                            <a:noFill/>
                          </a:ln>
                          <a:solidFill>
                            <a:schemeClr val="bg1"/>
                          </a:solidFill>
                          <a:effectLst/>
                          <a:latin typeface="Arial"/>
                          <a:ea typeface="ＭＳ Ｐゴシック" charset="0"/>
                          <a:cs typeface="Arial"/>
                        </a:rPr>
                        <a:t>Người lý tưởng (Mêsia)</a:t>
                      </a:r>
                      <a:endParaRPr kumimoji="0" lang="en-US" sz="16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a:ln>
                            <a:noFill/>
                          </a:ln>
                          <a:solidFill>
                            <a:schemeClr val="bg1"/>
                          </a:solidFill>
                          <a:effectLst/>
                          <a:latin typeface="Arial"/>
                          <a:ea typeface="ＭＳ Ｐゴシック" charset="0"/>
                          <a:cs typeface="Arial"/>
                        </a:rPr>
                        <a:t>Con </a:t>
                      </a:r>
                      <a:r>
                        <a:rPr kumimoji="0" lang="vi-VN" altLang="zh-CN" sz="1600" b="0" i="0" u="none" strike="noStrike" cap="none" normalizeH="0" baseline="0">
                          <a:ln>
                            <a:noFill/>
                          </a:ln>
                          <a:solidFill>
                            <a:schemeClr val="bg1"/>
                          </a:solidFill>
                          <a:effectLst/>
                          <a:latin typeface="Arial"/>
                          <a:ea typeface="ＭＳ Ｐゴシック" charset="0"/>
                          <a:cs typeface="Arial"/>
                        </a:rPr>
                        <a:t>Đức Chúa Trời</a:t>
                      </a:r>
                      <a:r>
                        <a:rPr kumimoji="0" lang="en-US" altLang="zh-CN" sz="1600" b="0" i="0" u="none" strike="noStrike" cap="none" normalizeH="0" baseline="0">
                          <a:ln>
                            <a:noFill/>
                          </a:ln>
                          <a:solidFill>
                            <a:schemeClr val="bg1"/>
                          </a:solidFill>
                          <a:effectLst/>
                          <a:latin typeface="Arial"/>
                          <a:ea typeface="ＭＳ Ｐゴシック" charset="0"/>
                          <a:cs typeface="Arial"/>
                        </a:rPr>
                        <a:t> (Thần tánh)</a:t>
                      </a:r>
                      <a:endParaRPr kumimoji="0" lang="en-US" sz="16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0099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dirty="0" err="1">
                          <a:ln>
                            <a:noFill/>
                          </a:ln>
                          <a:solidFill>
                            <a:srgbClr val="F8F8EF"/>
                          </a:solidFill>
                          <a:effectLst/>
                          <a:latin typeface="Arial"/>
                          <a:ea typeface="ＭＳ Ｐゴシック" charset="0"/>
                          <a:cs typeface="Arial"/>
                        </a:rPr>
                        <a:t>Câu</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chìa</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khóa</a:t>
                      </a:r>
                      <a:endParaRPr kumimoji="0" lang="en-US" sz="2000" b="1" i="0" u="none" strike="noStrike" cap="none" normalizeH="0" baseline="0" dirty="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21:5</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10:45</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19:10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20:31</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793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Chủ đề</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Luật pháp</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Quyền lực</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ＭＳ Ｐゴシック" charset="0"/>
                          <a:cs typeface="Arial"/>
                        </a:rPr>
                        <a:t>Ân điển</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Vinh quang</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376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Nhấn mạnh Nghĩa đen</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Bài Giảng</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Phép lạ</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Ngụ ngôn</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ＭＳ Ｐゴシック" charset="0"/>
                          <a:cs typeface="Arial"/>
                        </a:rPr>
                        <a:t>Ẩn dụ</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6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Sắp xếp</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Theo đề tài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Thời điểm</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Thời điểm</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a:ln>
                            <a:noFill/>
                          </a:ln>
                          <a:solidFill>
                            <a:schemeClr val="bg1"/>
                          </a:solidFill>
                          <a:effectLst/>
                          <a:latin typeface="Arial"/>
                          <a:ea typeface="ＭＳ Ｐゴシック" charset="0"/>
                          <a:cs typeface="Arial"/>
                        </a:rPr>
                        <a:t>Đề tài</a:t>
                      </a: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376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Gia phả</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Ápraham đến Giôsép</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Không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Không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dirty="0" err="1">
                          <a:ln>
                            <a:noFill/>
                          </a:ln>
                          <a:solidFill>
                            <a:schemeClr val="bg1"/>
                          </a:solidFill>
                          <a:effectLst/>
                          <a:latin typeface="Arial"/>
                          <a:ea typeface="ＭＳ Ｐゴシック" charset="0"/>
                          <a:cs typeface="Arial"/>
                        </a:rPr>
                        <a:t>Không</a:t>
                      </a:r>
                      <a:r>
                        <a:rPr kumimoji="0" lang="en-US" altLang="zh-CN" sz="2000" b="0" i="0" u="none" strike="noStrike" cap="none" normalizeH="0" baseline="0" dirty="0">
                          <a:ln>
                            <a:noFill/>
                          </a:ln>
                          <a:solidFill>
                            <a:schemeClr val="bg1"/>
                          </a:solidFill>
                          <a:effectLst/>
                          <a:latin typeface="Arial"/>
                          <a:ea typeface="ＭＳ Ｐゴシック" charset="0"/>
                          <a:cs typeface="Arial"/>
                        </a:rPr>
                        <a:t> </a:t>
                      </a:r>
                      <a:endParaRPr kumimoji="0" lang="en-US" sz="2000" b="0" i="0" u="none" strike="noStrike" cap="none" normalizeH="0" baseline="0" dirty="0">
                        <a:ln>
                          <a:noFill/>
                        </a:ln>
                        <a:solidFill>
                          <a:schemeClr val="bg1"/>
                        </a:solidFill>
                        <a:effectLst/>
                        <a:latin typeface="Arial"/>
                        <a:ea typeface="ＭＳ Ｐゴシック" charset="0"/>
                        <a:cs typeface="Arial"/>
                      </a:endParaRPr>
                    </a:p>
                  </a:txBody>
                  <a:tcPr marT="45715" marB="45715"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200773" name="Title 73"/>
          <p:cNvSpPr>
            <a:spLocks noGrp="1"/>
          </p:cNvSpPr>
          <p:nvPr>
            <p:ph type="title"/>
          </p:nvPr>
        </p:nvSpPr>
        <p:spPr>
          <a:xfrm>
            <a:off x="685800" y="92075"/>
            <a:ext cx="7772400" cy="457200"/>
          </a:xfrm>
        </p:spPr>
        <p:txBody>
          <a:bodyPr/>
          <a:lstStyle/>
          <a:p>
            <a:pPr algn="ctr" eaLnBrk="1" hangingPunct="1"/>
            <a:r>
              <a:rPr lang="en-US" sz="3200" b="1">
                <a:solidFill>
                  <a:srgbClr val="FFFFFF"/>
                </a:solidFill>
                <a:latin typeface="Arial" charset="0"/>
                <a:ea typeface="MS PGothic" charset="0"/>
                <a:cs typeface="SimSun" charset="0"/>
              </a:rPr>
              <a:t>So Sánh 4 sách Phúc Âm </a:t>
            </a:r>
            <a:endParaRPr lang="en-US" sz="3200">
              <a:solidFill>
                <a:srgbClr val="FFFFFF"/>
              </a:solidFill>
              <a:latin typeface="Times New Roman" charset="0"/>
              <a:ea typeface="MS PGothic" charset="0"/>
            </a:endParaRPr>
          </a:p>
        </p:txBody>
      </p:sp>
      <p:sp>
        <p:nvSpPr>
          <p:cNvPr id="200774"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5911" name="Group 311"/>
          <p:cNvGraphicFramePr>
            <a:graphicFrameLocks noGrp="1"/>
          </p:cNvGraphicFramePr>
          <p:nvPr>
            <p:ph type="tbl" idx="1"/>
          </p:nvPr>
        </p:nvGraphicFramePr>
        <p:xfrm>
          <a:off x="0" y="434975"/>
          <a:ext cx="9144000" cy="6478661"/>
        </p:xfrm>
        <a:graphic>
          <a:graphicData uri="http://schemas.openxmlformats.org/drawingml/2006/table">
            <a:tbl>
              <a:tblPr/>
              <a:tblGrid>
                <a:gridCol w="1827213"/>
                <a:gridCol w="1830387"/>
                <a:gridCol w="1828800"/>
                <a:gridCol w="1752600"/>
                <a:gridCol w="1905000"/>
              </a:tblGrid>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dirty="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Mathiơ</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Mác</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Luca</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Giăng</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r>
              <a:tr h="77174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dirty="0" err="1">
                          <a:ln>
                            <a:noFill/>
                          </a:ln>
                          <a:solidFill>
                            <a:srgbClr val="F8F8EF"/>
                          </a:solidFill>
                          <a:effectLst/>
                          <a:latin typeface="Arial"/>
                          <a:ea typeface="ＭＳ Ｐゴシック" charset="0"/>
                          <a:cs typeface="Arial"/>
                        </a:rPr>
                        <a:t>Phạm</a:t>
                      </a:r>
                      <a:r>
                        <a:rPr kumimoji="0" lang="en-US" altLang="zh-CN" sz="2000" b="1" i="0" u="none" strike="noStrike" cap="none" normalizeH="0" baseline="0" dirty="0">
                          <a:ln>
                            <a:noFill/>
                          </a:ln>
                          <a:solidFill>
                            <a:srgbClr val="F8F8EF"/>
                          </a:solidFill>
                          <a:effectLst/>
                          <a:latin typeface="Arial"/>
                          <a:ea typeface="ＭＳ Ｐゴシック" charset="0"/>
                          <a:cs typeface="Arial"/>
                        </a:rPr>
                        <a:t> vi</a:t>
                      </a:r>
                      <a:endParaRPr kumimoji="0" lang="en-US" sz="2000" b="1" i="0" u="none" strike="noStrike" cap="none" normalizeH="0" baseline="0" dirty="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Giáng sinh –Phục sinh</a:t>
                      </a:r>
                      <a:endParaRPr kumimoji="0" lang="en-US" sz="18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Chức vụ–</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Phục sinh</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Chức vụ -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Phục sinh</a:t>
                      </a:r>
                      <a:endParaRPr kumimoji="0" lang="en-US" sz="18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Chức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a:ln>
                            <a:noFill/>
                          </a:ln>
                          <a:solidFill>
                            <a:schemeClr val="bg1"/>
                          </a:solidFill>
                          <a:effectLst/>
                          <a:latin typeface="Arial"/>
                          <a:ea typeface="ＭＳ Ｐゴシック" charset="0"/>
                          <a:cs typeface="Arial"/>
                        </a:rPr>
                        <a:t>Phục sinh</a:t>
                      </a:r>
                      <a:endParaRPr kumimoji="0" lang="en-US" sz="18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Sắc thái</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Tiên tri</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Mục vụ</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Lịch sử</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Tâm linh</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Lời của Chúa</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60%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42%</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50%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50%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rgbClr val="F8F8EF"/>
                          </a:solidFill>
                          <a:effectLst/>
                          <a:latin typeface="Arial"/>
                          <a:ea typeface="ＭＳ Ｐゴシック" charset="0"/>
                          <a:cs typeface="Arial"/>
                        </a:rPr>
                        <a:t>Đoạn</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16</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24</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21</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7934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Câu</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1068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661</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1149</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878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0096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dirty="0" err="1">
                          <a:ln>
                            <a:noFill/>
                          </a:ln>
                          <a:solidFill>
                            <a:srgbClr val="F8F8EF"/>
                          </a:solidFill>
                          <a:effectLst/>
                          <a:latin typeface="Arial"/>
                          <a:ea typeface="ＭＳ Ｐゴシック" charset="0"/>
                          <a:cs typeface="Arial"/>
                        </a:rPr>
                        <a:t>Câu</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trong</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từng</a:t>
                      </a:r>
                      <a:r>
                        <a:rPr kumimoji="0" lang="en-US" altLang="zh-CN" sz="2000" b="1" i="0" u="none" strike="noStrike" cap="none" normalizeH="0" baseline="0" dirty="0">
                          <a:ln>
                            <a:noFill/>
                          </a:ln>
                          <a:solidFill>
                            <a:srgbClr val="F8F8EF"/>
                          </a:solidFill>
                          <a:effectLst/>
                          <a:latin typeface="Arial"/>
                          <a:ea typeface="ＭＳ Ｐゴシック" charset="0"/>
                          <a:cs typeface="Arial"/>
                        </a:rPr>
                        <a:t> </a:t>
                      </a:r>
                      <a:r>
                        <a:rPr kumimoji="0" lang="en-US" altLang="zh-CN" sz="2000" b="1" i="0" u="none" strike="noStrike" cap="none" normalizeH="0" baseline="0" dirty="0" err="1">
                          <a:ln>
                            <a:noFill/>
                          </a:ln>
                          <a:solidFill>
                            <a:srgbClr val="F8F8EF"/>
                          </a:solidFill>
                          <a:effectLst/>
                          <a:latin typeface="Arial"/>
                          <a:ea typeface="ＭＳ Ｐゴシック" charset="0"/>
                          <a:cs typeface="Arial"/>
                        </a:rPr>
                        <a:t>đoạn</a:t>
                      </a:r>
                      <a:endParaRPr kumimoji="0" lang="en-US" sz="2000" b="1" i="0" u="none" strike="noStrike" cap="none" normalizeH="0" baseline="0" dirty="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38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41</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48</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dirty="0">
                          <a:ln>
                            <a:noFill/>
                          </a:ln>
                          <a:solidFill>
                            <a:schemeClr val="bg1"/>
                          </a:solidFill>
                          <a:effectLst/>
                          <a:latin typeface="Arial"/>
                          <a:ea typeface="ＭＳ Ｐゴシック" charset="0"/>
                          <a:cs typeface="Arial"/>
                        </a:rPr>
                        <a:t>42</a:t>
                      </a:r>
                      <a:endParaRPr kumimoji="0" lang="en-US" sz="2000" b="0" i="0" u="none" strike="noStrike" cap="none" normalizeH="0" baseline="0" dirty="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Trích C.Ư.</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53</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36</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25</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20</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rgbClr val="F8F8EF"/>
                          </a:solidFill>
                          <a:effectLst/>
                          <a:latin typeface="Arial"/>
                          <a:ea typeface="ＭＳ Ｐゴシック" charset="0"/>
                          <a:cs typeface="Arial"/>
                        </a:rPr>
                        <a:t>Ám chỉ C.Ư.</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76</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27</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42</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105</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55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400" b="1" i="0" u="none" strike="noStrike" cap="none" normalizeH="0" baseline="0">
                          <a:ln>
                            <a:noFill/>
                          </a:ln>
                          <a:solidFill>
                            <a:srgbClr val="F8F8EF"/>
                          </a:solidFill>
                          <a:effectLst/>
                          <a:latin typeface="Arial"/>
                          <a:ea typeface="ＭＳ Ｐゴシック" charset="0"/>
                          <a:cs typeface="Arial"/>
                        </a:rPr>
                        <a:t>Tham khảo </a:t>
                      </a:r>
                      <a:r>
                        <a:rPr kumimoji="0" lang="en-US" altLang="zh-CN" sz="2000" b="1" i="0" u="none" strike="noStrike" cap="none" normalizeH="0" baseline="0">
                          <a:ln>
                            <a:noFill/>
                          </a:ln>
                          <a:solidFill>
                            <a:srgbClr val="F8F8EF"/>
                          </a:solidFill>
                          <a:effectLst/>
                          <a:latin typeface="Arial"/>
                          <a:ea typeface="ＭＳ Ｐゴシック" charset="0"/>
                          <a:cs typeface="Arial"/>
                        </a:rPr>
                        <a:t>C.Ư.</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129</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63</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67</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125</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187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Tư liệu riêng</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42% </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7%</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59%</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a:ln>
                            <a:noFill/>
                          </a:ln>
                          <a:solidFill>
                            <a:schemeClr val="bg1"/>
                          </a:solidFill>
                          <a:effectLst/>
                          <a:latin typeface="Arial"/>
                          <a:ea typeface="ＭＳ Ｐゴシック" charset="0"/>
                          <a:cs typeface="Arial"/>
                        </a:rPr>
                        <a:t>92%</a:t>
                      </a:r>
                      <a:endParaRPr kumimoji="0" lang="en-US" sz="2000" b="0" i="0" u="none" strike="noStrike" cap="none" normalizeH="0" baseline="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7174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1" i="0" u="none" strike="noStrike" cap="none" normalizeH="0" baseline="0">
                          <a:ln>
                            <a:noFill/>
                          </a:ln>
                          <a:solidFill>
                            <a:srgbClr val="F8F8EF"/>
                          </a:solidFill>
                          <a:effectLst/>
                          <a:latin typeface="Arial"/>
                          <a:ea typeface="ＭＳ Ｐゴシック" charset="0"/>
                          <a:cs typeface="Arial"/>
                        </a:rPr>
                        <a:t>Phân chia</a:t>
                      </a:r>
                      <a:endParaRPr kumimoji="0" lang="en-US" sz="2000" b="1" i="0" u="none" strike="noStrike" cap="none" normalizeH="0" baseline="0">
                        <a:ln>
                          <a:noFill/>
                        </a:ln>
                        <a:solidFill>
                          <a:srgbClr val="F8F8EF"/>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 Phúc Âm Cộng Quan----------------</a:t>
                      </a: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a:ln>
                            <a:noFill/>
                          </a:ln>
                          <a:solidFill>
                            <a:schemeClr val="bg1"/>
                          </a:solidFill>
                          <a:effectLst/>
                          <a:latin typeface="Arial"/>
                          <a:ea typeface="ＭＳ Ｐゴシック" charset="0"/>
                          <a:cs typeface="Arial"/>
                        </a:rPr>
                        <a:t>Phúc</a:t>
                      </a:r>
                      <a:r>
                        <a:rPr kumimoji="0" lang="en-US" altLang="zh-CN" sz="1800" b="0" i="0" u="none" strike="noStrike" cap="none" normalizeH="0" baseline="0" dirty="0">
                          <a:ln>
                            <a:noFill/>
                          </a:ln>
                          <a:solidFill>
                            <a:schemeClr val="bg1"/>
                          </a:solidFill>
                          <a:effectLst/>
                          <a:latin typeface="Arial"/>
                          <a:ea typeface="ＭＳ Ｐゴシック" charset="0"/>
                          <a:cs typeface="Arial"/>
                        </a:rPr>
                        <a:t> </a:t>
                      </a:r>
                      <a:r>
                        <a:rPr kumimoji="0" lang="en-US" altLang="zh-CN" sz="1800" b="0" i="0" u="none" strike="noStrike" cap="none" normalizeH="0" baseline="0" dirty="0" err="1">
                          <a:ln>
                            <a:noFill/>
                          </a:ln>
                          <a:solidFill>
                            <a:schemeClr val="bg1"/>
                          </a:solidFill>
                          <a:effectLst/>
                          <a:latin typeface="Arial"/>
                          <a:ea typeface="ＭＳ Ｐゴシック" charset="0"/>
                          <a:cs typeface="Arial"/>
                        </a:rPr>
                        <a:t>Âm</a:t>
                      </a:r>
                      <a:endParaRPr kumimoji="0" lang="en-US" altLang="zh-CN" sz="1800" b="0"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a:ln>
                            <a:noFill/>
                          </a:ln>
                          <a:solidFill>
                            <a:schemeClr val="bg1"/>
                          </a:solidFill>
                          <a:effectLst/>
                          <a:latin typeface="Arial"/>
                          <a:ea typeface="ＭＳ Ｐゴシック" charset="0"/>
                          <a:cs typeface="Arial"/>
                        </a:rPr>
                        <a:t> </a:t>
                      </a:r>
                      <a:r>
                        <a:rPr kumimoji="0" lang="en-US" altLang="zh-CN" sz="1800" b="0" i="0" u="none" strike="noStrike" cap="none" normalizeH="0" baseline="0" dirty="0" err="1">
                          <a:ln>
                            <a:noFill/>
                          </a:ln>
                          <a:solidFill>
                            <a:schemeClr val="bg1"/>
                          </a:solidFill>
                          <a:effectLst/>
                          <a:latin typeface="Arial"/>
                          <a:ea typeface="ＭＳ Ｐゴシック" charset="0"/>
                          <a:cs typeface="Arial"/>
                        </a:rPr>
                        <a:t>Bổ</a:t>
                      </a:r>
                      <a:r>
                        <a:rPr kumimoji="0" lang="en-US" altLang="zh-CN" sz="1800" b="0" i="0" u="none" strike="noStrike" cap="none" normalizeH="0" baseline="0" dirty="0">
                          <a:ln>
                            <a:noFill/>
                          </a:ln>
                          <a:solidFill>
                            <a:schemeClr val="bg1"/>
                          </a:solidFill>
                          <a:effectLst/>
                          <a:latin typeface="Arial"/>
                          <a:ea typeface="ＭＳ Ｐゴシック" charset="0"/>
                          <a:cs typeface="Arial"/>
                        </a:rPr>
                        <a:t> sung</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17" marB="45717"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201807" name="Title 83"/>
          <p:cNvSpPr>
            <a:spLocks noGrp="1"/>
          </p:cNvSpPr>
          <p:nvPr>
            <p:ph type="title"/>
          </p:nvPr>
        </p:nvSpPr>
        <p:spPr>
          <a:xfrm>
            <a:off x="611188" y="0"/>
            <a:ext cx="7772400" cy="457200"/>
          </a:xfrm>
        </p:spPr>
        <p:txBody>
          <a:bodyPr/>
          <a:lstStyle/>
          <a:p>
            <a:pPr algn="ctr" eaLnBrk="1" hangingPunct="1"/>
            <a:r>
              <a:rPr lang="en-US" sz="2800" b="1">
                <a:solidFill>
                  <a:srgbClr val="FFFFFF"/>
                </a:solidFill>
                <a:latin typeface="Arial" charset="0"/>
                <a:ea typeface="MS PGothic" charset="0"/>
                <a:cs typeface="SimSun" charset="0"/>
              </a:rPr>
              <a:t>So Sánh 4 sách Phúc Âm </a:t>
            </a:r>
            <a:endParaRPr lang="en-US" sz="2800">
              <a:solidFill>
                <a:srgbClr val="FFFFFF"/>
              </a:solidFill>
              <a:latin typeface="Times New Roman" charset="0"/>
              <a:ea typeface="MS PGothic" charset="0"/>
            </a:endParaRPr>
          </a:p>
        </p:txBody>
      </p:sp>
      <p:sp>
        <p:nvSpPr>
          <p:cNvPr id="201808"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3"/>
          <p:cNvSpPr>
            <a:spLocks noGrp="1"/>
          </p:cNvSpPr>
          <p:nvPr>
            <p:ph type="title" idx="4294967295"/>
          </p:nvPr>
        </p:nvSpPr>
        <p:spPr/>
        <p:txBody>
          <a:bodyPr/>
          <a:lstStyle/>
          <a:p>
            <a:pPr eaLnBrk="1" hangingPunct="1"/>
            <a:r>
              <a:rPr lang="en-US">
                <a:latin typeface="Times New Roman" charset="0"/>
                <a:ea typeface="MS PGothic"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407" tIns="45704" rIns="91407" bIns="45704"/>
          <a:lstStyle/>
          <a:p>
            <a:pPr>
              <a:defRPr/>
            </a:pPr>
            <a:endParaRPr lang="en-US" dirty="0">
              <a:solidFill>
                <a:srgbClr val="FFFFCC"/>
              </a:solidFill>
            </a:endParaRPr>
          </a:p>
        </p:txBody>
      </p:sp>
      <p:pic>
        <p:nvPicPr>
          <p:cNvPr id="202755" name="Picture 4"/>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202757"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202768"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Bạn có biết rõ về Cuộc đời Chúa Giêxu?</a:t>
            </a:r>
          </a:p>
        </p:txBody>
      </p:sp>
      <p:sp>
        <p:nvSpPr>
          <p:cNvPr id="202769" name="TextBox 17"/>
          <p:cNvSpPr txBox="1">
            <a:spLocks noChangeArrowheads="1"/>
          </p:cNvSpPr>
          <p:nvPr/>
        </p:nvSpPr>
        <p:spPr bwMode="auto">
          <a:xfrm>
            <a:off x="2987675" y="1284288"/>
            <a:ext cx="4370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Trò chuyện với Nicôđem</a:t>
            </a:r>
          </a:p>
        </p:txBody>
      </p:sp>
      <p:sp>
        <p:nvSpPr>
          <p:cNvPr id="202770" name="TextBox 18"/>
          <p:cNvSpPr txBox="1">
            <a:spLocks noChangeArrowheads="1"/>
          </p:cNvSpPr>
          <p:nvPr/>
        </p:nvSpPr>
        <p:spPr bwMode="auto">
          <a:xfrm>
            <a:off x="2987675" y="692150"/>
            <a:ext cx="2874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Đi dự đám cưới</a:t>
            </a:r>
          </a:p>
        </p:txBody>
      </p:sp>
      <p:sp>
        <p:nvSpPr>
          <p:cNvPr id="202771" name="TextBox 19"/>
          <p:cNvSpPr txBox="1">
            <a:spLocks noChangeArrowheads="1"/>
          </p:cNvSpPr>
          <p:nvPr/>
        </p:nvSpPr>
        <p:spPr bwMode="auto">
          <a:xfrm>
            <a:off x="2987675" y="6021388"/>
            <a:ext cx="337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Tại mộ của Laxarơ</a:t>
            </a:r>
          </a:p>
        </p:txBody>
      </p:sp>
      <p:sp>
        <p:nvSpPr>
          <p:cNvPr id="202772" name="TextBox 20"/>
          <p:cNvSpPr txBox="1">
            <a:spLocks noChangeArrowheads="1"/>
          </p:cNvSpPr>
          <p:nvPr/>
        </p:nvSpPr>
        <p:spPr bwMode="auto">
          <a:xfrm>
            <a:off x="2987675" y="5429250"/>
            <a:ext cx="439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Làm thợ mộc tại Naxarét</a:t>
            </a:r>
          </a:p>
        </p:txBody>
      </p:sp>
      <p:sp>
        <p:nvSpPr>
          <p:cNvPr id="202773" name="TextBox 21"/>
          <p:cNvSpPr txBox="1">
            <a:spLocks noChangeArrowheads="1"/>
          </p:cNvSpPr>
          <p:nvPr/>
        </p:nvSpPr>
        <p:spPr bwMode="auto">
          <a:xfrm>
            <a:off x="2987675" y="4837113"/>
            <a:ext cx="4670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Ngụ ngôn về Vương Quốc</a:t>
            </a:r>
          </a:p>
        </p:txBody>
      </p:sp>
      <p:sp>
        <p:nvSpPr>
          <p:cNvPr id="202774" name="TextBox 22"/>
          <p:cNvSpPr txBox="1">
            <a:spLocks noChangeArrowheads="1"/>
          </p:cNvSpPr>
          <p:nvPr/>
        </p:nvSpPr>
        <p:spPr bwMode="auto">
          <a:xfrm>
            <a:off x="2987675" y="3060700"/>
            <a:ext cx="3197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Sinh tại Bếtlêhem</a:t>
            </a:r>
          </a:p>
        </p:txBody>
      </p:sp>
      <p:sp>
        <p:nvSpPr>
          <p:cNvPr id="202775" name="TextBox 23"/>
          <p:cNvSpPr txBox="1">
            <a:spLocks noChangeArrowheads="1"/>
          </p:cNvSpPr>
          <p:nvPr/>
        </p:nvSpPr>
        <p:spPr bwMode="auto">
          <a:xfrm>
            <a:off x="2987675" y="4244975"/>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Rửa chân cho các môn đồ</a:t>
            </a:r>
          </a:p>
        </p:txBody>
      </p:sp>
      <p:sp>
        <p:nvSpPr>
          <p:cNvPr id="202776" name="TextBox 24"/>
          <p:cNvSpPr txBox="1">
            <a:spLocks noChangeArrowheads="1"/>
          </p:cNvSpPr>
          <p:nvPr/>
        </p:nvSpPr>
        <p:spPr bwMode="auto">
          <a:xfrm>
            <a:off x="2987675" y="3652838"/>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Dẹp sạch Đền thờ (lần 1)</a:t>
            </a:r>
          </a:p>
        </p:txBody>
      </p:sp>
      <p:sp>
        <p:nvSpPr>
          <p:cNvPr id="202777" name="TextBox 25"/>
          <p:cNvSpPr txBox="1">
            <a:spLocks noChangeArrowheads="1"/>
          </p:cNvSpPr>
          <p:nvPr/>
        </p:nvSpPr>
        <p:spPr bwMode="auto">
          <a:xfrm>
            <a:off x="2987675" y="2468563"/>
            <a:ext cx="2978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Sứ điệp trên Núi</a:t>
            </a:r>
          </a:p>
        </p:txBody>
      </p:sp>
      <p:sp>
        <p:nvSpPr>
          <p:cNvPr id="202778" name="TextBox 26"/>
          <p:cNvSpPr txBox="1">
            <a:spLocks noChangeArrowheads="1"/>
          </p:cNvSpPr>
          <p:nvPr/>
        </p:nvSpPr>
        <p:spPr bwMode="auto">
          <a:xfrm>
            <a:off x="2987675" y="1876425"/>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Bị kẻ thù cám dỗ</a:t>
            </a:r>
          </a:p>
        </p:txBody>
      </p:sp>
      <p:sp>
        <p:nvSpPr>
          <p:cNvPr id="202779" name="TextBox 27"/>
          <p:cNvSpPr txBox="1">
            <a:spLocks noChangeArrowheads="1"/>
          </p:cNvSpPr>
          <p:nvPr/>
        </p:nvSpPr>
        <p:spPr bwMode="auto">
          <a:xfrm>
            <a:off x="250825" y="1006475"/>
            <a:ext cx="20177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Bạn có thể sắp</a:t>
            </a:r>
          </a:p>
          <a:p>
            <a:pPr eaLnBrk="1" hangingPunct="1"/>
            <a:r>
              <a:rPr lang="en-US" sz="2000" b="1">
                <a:solidFill>
                  <a:srgbClr val="000000"/>
                </a:solidFill>
                <a:latin typeface="Arial" charset="0"/>
                <a:cs typeface="Arial" charset="0"/>
              </a:rPr>
              <a:t>xếp những sự</a:t>
            </a:r>
          </a:p>
          <a:p>
            <a:pPr eaLnBrk="1" hangingPunct="1"/>
            <a:r>
              <a:rPr lang="en-US" sz="2000" b="1">
                <a:solidFill>
                  <a:srgbClr val="000000"/>
                </a:solidFill>
                <a:latin typeface="Arial" charset="0"/>
                <a:cs typeface="Arial" charset="0"/>
              </a:rPr>
              <a:t>kiện này theo</a:t>
            </a:r>
          </a:p>
          <a:p>
            <a:pPr eaLnBrk="1" hangingPunct="1"/>
            <a:r>
              <a:rPr lang="en-US" sz="2000" b="1">
                <a:solidFill>
                  <a:srgbClr val="000000"/>
                </a:solidFill>
                <a:latin typeface="Arial" charset="0"/>
                <a:cs typeface="Arial" charset="0"/>
              </a:rPr>
              <a:t> thứ tự thời </a:t>
            </a:r>
          </a:p>
          <a:p>
            <a:pPr eaLnBrk="1" hangingPunct="1"/>
            <a:r>
              <a:rPr lang="en-US" sz="2000" b="1">
                <a:solidFill>
                  <a:srgbClr val="000000"/>
                </a:solidFill>
                <a:latin typeface="Arial" charset="0"/>
                <a:cs typeface="Arial" charset="0"/>
              </a:rPr>
              <a:t>gian không?</a:t>
            </a:r>
          </a:p>
        </p:txBody>
      </p:sp>
      <p:pic>
        <p:nvPicPr>
          <p:cNvPr id="202780" name="Picture 4"/>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eaLnBrk="1" hangingPunct="1">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203779"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Thu 49</a:t>
            </a:r>
          </a:p>
          <a:p>
            <a:pPr algn="ctr" eaLnBrk="1" hangingPunct="1">
              <a:spcBef>
                <a:spcPct val="50000"/>
              </a:spcBef>
            </a:pPr>
            <a:r>
              <a:rPr lang="en-US" sz="1600" b="1">
                <a:solidFill>
                  <a:srgbClr val="FFFFFF"/>
                </a:solidFill>
                <a:latin typeface="Arial Narrow" charset="0"/>
                <a:cs typeface="Times New Roman" charset="0"/>
              </a:rPr>
              <a:t>Hội đồng</a:t>
            </a:r>
          </a:p>
        </p:txBody>
      </p:sp>
      <p:sp>
        <p:nvSpPr>
          <p:cNvPr id="2037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hangingPunct="1">
              <a:spcBef>
                <a:spcPct val="50000"/>
              </a:spcBef>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2037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03782"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Xuân 68</a:t>
            </a:r>
          </a:p>
          <a:p>
            <a:pPr algn="ctr" eaLnBrk="1" hangingPunct="1">
              <a:spcBef>
                <a:spcPct val="50000"/>
              </a:spcBef>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2037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03784"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03785"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hangingPunct="1">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0378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0378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203793"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3794"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20379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203796"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Cô</a:t>
            </a:r>
            <a:endParaRPr lang="en-US" sz="1600">
              <a:solidFill>
                <a:srgbClr val="000000"/>
              </a:solidFill>
              <a:latin typeface="Arial Narrow" charset="0"/>
              <a:cs typeface="Times New Roman" charset="0"/>
            </a:endParaRPr>
          </a:p>
        </p:txBody>
      </p:sp>
      <p:sp>
        <p:nvSpPr>
          <p:cNvPr id="20379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Cô</a:t>
            </a:r>
            <a:endParaRPr lang="en-US" sz="1600">
              <a:solidFill>
                <a:srgbClr val="000000"/>
              </a:solidFill>
              <a:latin typeface="Arial Narrow" charset="0"/>
              <a:cs typeface="Times New Roman" charset="0"/>
            </a:endParaRPr>
          </a:p>
        </p:txBody>
      </p:sp>
      <p:sp>
        <p:nvSpPr>
          <p:cNvPr id="203798"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Rôma</a:t>
            </a:r>
            <a:endParaRPr lang="en-US" sz="1600">
              <a:solidFill>
                <a:srgbClr val="000000"/>
              </a:solidFill>
              <a:latin typeface="Arial Narrow" charset="0"/>
              <a:cs typeface="Times New Roman" charset="0"/>
            </a:endParaRPr>
          </a:p>
        </p:txBody>
      </p:sp>
      <p:sp>
        <p:nvSpPr>
          <p:cNvPr id="203799"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03800"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03801"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Phlm</a:t>
            </a:r>
            <a:endParaRPr lang="en-US" sz="1600">
              <a:solidFill>
                <a:srgbClr val="000000"/>
              </a:solidFill>
              <a:latin typeface="Arial Narrow" charset="0"/>
              <a:cs typeface="Times New Roman" charset="0"/>
            </a:endParaRPr>
          </a:p>
        </p:txBody>
      </p:sp>
      <p:sp>
        <p:nvSpPr>
          <p:cNvPr id="203802"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0380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a:t>
            </a:r>
            <a:endParaRPr lang="en-US" sz="1600">
              <a:solidFill>
                <a:srgbClr val="000000"/>
              </a:solidFill>
              <a:latin typeface="Arial Narrow" charset="0"/>
              <a:cs typeface="Times New Roman" charset="0"/>
            </a:endParaRPr>
          </a:p>
        </p:txBody>
      </p:sp>
      <p:sp>
        <p:nvSpPr>
          <p:cNvPr id="203804"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Tít</a:t>
            </a:r>
            <a:endParaRPr lang="en-US" sz="1600">
              <a:solidFill>
                <a:srgbClr val="000000"/>
              </a:solidFill>
              <a:latin typeface="Arial Narrow" charset="0"/>
              <a:cs typeface="Times New Roman" charset="0"/>
            </a:endParaRPr>
          </a:p>
        </p:txBody>
      </p:sp>
      <p:sp>
        <p:nvSpPr>
          <p:cNvPr id="203805"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a:t>
            </a:r>
            <a:endParaRPr lang="en-US" sz="1600">
              <a:solidFill>
                <a:srgbClr val="000000"/>
              </a:solidFill>
              <a:latin typeface="Arial Narrow" charset="0"/>
              <a:cs typeface="Times New Roman" charset="0"/>
            </a:endParaRPr>
          </a:p>
        </p:txBody>
      </p:sp>
      <p:sp>
        <p:nvSpPr>
          <p:cNvPr id="203806"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203807"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20380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203809"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203810"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Giacơ</a:t>
            </a:r>
            <a:endParaRPr lang="en-US" sz="1600">
              <a:solidFill>
                <a:srgbClr val="000000"/>
              </a:solidFill>
              <a:latin typeface="Arial Narrow" charset="0"/>
              <a:cs typeface="Times New Roman" charset="0"/>
            </a:endParaRPr>
          </a:p>
        </p:txBody>
      </p:sp>
      <p:sp>
        <p:nvSpPr>
          <p:cNvPr id="203811"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Phi</a:t>
            </a:r>
            <a:endParaRPr lang="en-US" sz="1600">
              <a:solidFill>
                <a:srgbClr val="000000"/>
              </a:solidFill>
              <a:latin typeface="Arial Narrow" charset="0"/>
              <a:cs typeface="Times New Roman" charset="0"/>
            </a:endParaRPr>
          </a:p>
        </p:txBody>
      </p:sp>
      <p:sp>
        <p:nvSpPr>
          <p:cNvPr id="203812"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Phi</a:t>
            </a:r>
            <a:endParaRPr lang="en-US" sz="1600">
              <a:solidFill>
                <a:srgbClr val="000000"/>
              </a:solidFill>
              <a:latin typeface="Arial Narrow" charset="0"/>
              <a:cs typeface="Times New Roman" charset="0"/>
            </a:endParaRPr>
          </a:p>
        </p:txBody>
      </p:sp>
      <p:sp>
        <p:nvSpPr>
          <p:cNvPr id="203813"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Hê</a:t>
            </a:r>
            <a:endParaRPr lang="en-US" sz="1600">
              <a:solidFill>
                <a:srgbClr val="000000"/>
              </a:solidFill>
              <a:latin typeface="Arial Narrow" charset="0"/>
              <a:cs typeface="Times New Roman" charset="0"/>
            </a:endParaRPr>
          </a:p>
        </p:txBody>
      </p:sp>
      <p:sp>
        <p:nvSpPr>
          <p:cNvPr id="203814"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Giuđe</a:t>
            </a:r>
            <a:endParaRPr lang="en-US" sz="1600">
              <a:solidFill>
                <a:srgbClr val="000000"/>
              </a:solidFill>
              <a:latin typeface="Arial Narrow" charset="0"/>
              <a:cs typeface="Times New Roman" charset="0"/>
            </a:endParaRPr>
          </a:p>
        </p:txBody>
      </p:sp>
      <p:sp>
        <p:nvSpPr>
          <p:cNvPr id="203815"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Gi</a:t>
            </a:r>
            <a:endParaRPr lang="en-US" sz="1600">
              <a:solidFill>
                <a:srgbClr val="000000"/>
              </a:solidFill>
              <a:latin typeface="Arial Narrow" charset="0"/>
              <a:cs typeface="Times New Roman" charset="0"/>
            </a:endParaRPr>
          </a:p>
        </p:txBody>
      </p:sp>
      <p:sp>
        <p:nvSpPr>
          <p:cNvPr id="203816"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Gi</a:t>
            </a:r>
            <a:endParaRPr lang="en-US" sz="1600">
              <a:solidFill>
                <a:srgbClr val="000000"/>
              </a:solidFill>
              <a:latin typeface="Arial Narrow" charset="0"/>
              <a:cs typeface="Times New Roman" charset="0"/>
            </a:endParaRPr>
          </a:p>
        </p:txBody>
      </p:sp>
      <p:sp>
        <p:nvSpPr>
          <p:cNvPr id="203817"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Gi</a:t>
            </a:r>
            <a:endParaRPr lang="en-US" sz="1600">
              <a:solidFill>
                <a:srgbClr val="000000"/>
              </a:solidFill>
              <a:latin typeface="Arial Narrow" charset="0"/>
              <a:cs typeface="Times New Roman" charset="0"/>
            </a:endParaRPr>
          </a:p>
        </p:txBody>
      </p:sp>
      <p:sp>
        <p:nvSpPr>
          <p:cNvPr id="203818"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203819"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203820"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20382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203822"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20382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03824"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038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2038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2038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03829"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FFFFFF"/>
                </a:solidFill>
                <a:latin typeface="Arial Narrow" charset="0"/>
                <a:cs typeface="Times New Roman" charset="0"/>
              </a:rPr>
              <a:t>Bị tù</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8674100" y="0"/>
            <a:ext cx="469900" cy="400050"/>
          </a:xfrm>
          <a:prstGeom prst="rect">
            <a:avLst/>
          </a:prstGeom>
          <a:noFill/>
          <a:ln w="12700" cap="sq">
            <a:noFill/>
            <a:miter lim="800000"/>
            <a:headEnd type="none" w="sm" len="sm"/>
            <a:tailEnd type="none" w="sm" len="sm"/>
          </a:ln>
        </p:spPr>
        <p:txBody>
          <a:bodyPr wrap="none">
            <a:spAutoFit/>
          </a:bodyPr>
          <a:lstStyle/>
          <a:p>
            <a:pPr fontAlgn="auto">
              <a:spcBef>
                <a:spcPts val="0"/>
              </a:spcBef>
              <a:spcAft>
                <a:spcPts val="0"/>
              </a:spcAft>
              <a:defRPr/>
            </a:pPr>
            <a:r>
              <a:rPr lang="en-US" sz="2000" b="1" dirty="0">
                <a:solidFill>
                  <a:prstClr val="black"/>
                </a:solidFill>
                <a:latin typeface="Arial" pitchFamily="34" charset="0"/>
                <a:ea typeface="+mn-ea"/>
                <a:cs typeface="Arial" pitchFamily="34" charset="0"/>
              </a:rPr>
              <a:t>24</a:t>
            </a:r>
            <a:endParaRPr lang="en-US" sz="1800" b="1" dirty="0">
              <a:solidFill>
                <a:prstClr val="black"/>
              </a:solidFill>
              <a:latin typeface="Arial" pitchFamily="34" charset="0"/>
              <a:ea typeface="+mn-ea"/>
              <a:cs typeface="Arial" pitchFamily="34" charset="0"/>
            </a:endParaRPr>
          </a:p>
        </p:txBody>
      </p:sp>
      <p:graphicFrame>
        <p:nvGraphicFramePr>
          <p:cNvPr id="63573" name="Group 85"/>
          <p:cNvGraphicFramePr>
            <a:graphicFrameLocks noGrp="1"/>
          </p:cNvGraphicFramePr>
          <p:nvPr/>
        </p:nvGraphicFramePr>
        <p:xfrm>
          <a:off x="0" y="685800"/>
          <a:ext cx="9144000" cy="5737991"/>
        </p:xfrm>
        <a:graphic>
          <a:graphicData uri="http://schemas.openxmlformats.org/drawingml/2006/table">
            <a:tbl>
              <a:tblPr/>
              <a:tblGrid>
                <a:gridCol w="990600"/>
                <a:gridCol w="2362200"/>
                <a:gridCol w="1981200"/>
                <a:gridCol w="1905000"/>
                <a:gridCol w="1905000"/>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400" b="1" i="0" u="none" strike="noStrike" cap="none" normalizeH="0" baseline="0">
                          <a:ln>
                            <a:noFill/>
                          </a:ln>
                          <a:solidFill>
                            <a:schemeClr val="bg1"/>
                          </a:solidFill>
                          <a:effectLst/>
                          <a:latin typeface="Calibri" charset="0"/>
                          <a:ea typeface="ＭＳ Ｐゴシック" charset="0"/>
                          <a:cs typeface="ＭＳ Ｐゴシック" charset="0"/>
                        </a:rPr>
                        <a:t>Thời gian</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1"/>
                          </a:solidFill>
                          <a:effectLst/>
                          <a:latin typeface="Calibri" charset="0"/>
                          <a:ea typeface="ＭＳ Ｐゴシック" charset="0"/>
                          <a:cs typeface="ＭＳ Ｐゴシック" charset="0"/>
                        </a:rPr>
                        <a:t>Sách</a:t>
                      </a:r>
                      <a:endParaRPr kumimoji="0" lang="en-US" sz="2400" b="1" i="0" u="none" strike="noStrike" cap="none" normalizeH="0" baseline="0">
                        <a:ln>
                          <a:noFill/>
                        </a:ln>
                        <a:solidFill>
                          <a:schemeClr val="bg1"/>
                        </a:solidFill>
                        <a:effectLst/>
                        <a:latin typeface="Arial"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400" b="1" i="0" u="none" strike="noStrike" cap="none" normalizeH="0" baseline="0">
                          <a:ln>
                            <a:noFill/>
                          </a:ln>
                          <a:solidFill>
                            <a:schemeClr val="bg1"/>
                          </a:solidFill>
                          <a:effectLst/>
                          <a:latin typeface="Calibri" charset="0"/>
                          <a:ea typeface="ＭＳ Ｐゴシック" charset="0"/>
                          <a:cs typeface="ＭＳ Ｐゴシック" charset="0"/>
                        </a:rPr>
                        <a:t>Chữ chìa khóa</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1"/>
                          </a:solidFill>
                          <a:effectLst/>
                          <a:latin typeface="Calibri" charset="0"/>
                          <a:ea typeface="ＭＳ Ｐゴシック" charset="0"/>
                          <a:cs typeface="ＭＳ Ｐゴシック" charset="0"/>
                        </a:rPr>
                        <a:t>Sứ đồ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1"/>
                          </a:solidFill>
                          <a:effectLst/>
                          <a:latin typeface="Calibri" charset="0"/>
                          <a:ea typeface="ＭＳ Ｐゴシック" charset="0"/>
                          <a:cs typeface="ＭＳ Ｐゴシック" charset="0"/>
                        </a:rPr>
                        <a:t>Phao-lô </a:t>
                      </a:r>
                      <a:endParaRPr kumimoji="0" lang="en-US" sz="2400" b="1" i="0" u="none" strike="noStrike" cap="none" normalizeH="0" baseline="0">
                        <a:ln>
                          <a:noFill/>
                        </a:ln>
                        <a:solidFill>
                          <a:schemeClr val="bg1"/>
                        </a:solidFill>
                        <a:effectLst/>
                        <a:latin typeface="Arial"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1"/>
                          </a:solidFill>
                          <a:effectLst/>
                          <a:latin typeface="Calibri" charset="0"/>
                          <a:ea typeface="ＭＳ Ｐゴシック" charset="0"/>
                          <a:cs typeface="ＭＳ Ｐゴシック" charset="0"/>
                        </a:rPr>
                        <a:t>Tín lý</a:t>
                      </a:r>
                      <a:endParaRPr kumimoji="0" lang="en-US" sz="2400" b="1" i="0" u="none" strike="noStrike" cap="none" normalizeH="0" baseline="0">
                        <a:ln>
                          <a:noFill/>
                        </a:ln>
                        <a:solidFill>
                          <a:schemeClr val="bg1"/>
                        </a:solidFill>
                        <a:effectLst/>
                        <a:latin typeface="Arial"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40s</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Mathiơ</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Nước thiên đàng</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Hội Thánh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44-47</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Giacơ</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Việc làm</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Cứu thục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49</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Galati</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Xưng công bình</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Cứu thục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51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1 Têsalônica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cất lên</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2</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Lai thế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51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2 Têsalônica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Cơn Đại nạn</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2</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Lai thế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56</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1 Côrinhtô</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nên thánh</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3</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Hội Thánh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56</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2 Côrinhtô</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Chức sứ đồ</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3</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Hội Thánh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56-57</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Rôma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Công bình</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3</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Cứu thục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Calibri" charset="0"/>
                          <a:ea typeface="ＭＳ Ｐゴシック" charset="0"/>
                          <a:cs typeface="ＭＳ Ｐゴシック" charset="0"/>
                        </a:rPr>
                        <a:t>57-59</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Luca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Tể trị I</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Truyền giáo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bl>
          </a:graphicData>
        </a:graphic>
      </p:graphicFrame>
      <p:sp>
        <p:nvSpPr>
          <p:cNvPr id="204871" name="Rectangle 87"/>
          <p:cNvSpPr>
            <a:spLocks noGrp="1" noChangeArrowheads="1"/>
          </p:cNvSpPr>
          <p:nvPr>
            <p:ph type="title" idx="4294967295"/>
          </p:nvPr>
        </p:nvSpPr>
        <p:spPr>
          <a:xfrm>
            <a:off x="1317625" y="76200"/>
            <a:ext cx="6510338" cy="523875"/>
          </a:xfrm>
        </p:spPr>
        <p:txBody>
          <a:bodyPr wrap="none" anchor="t">
            <a:spAutoFit/>
          </a:bodyPr>
          <a:lstStyle/>
          <a:p>
            <a:pPr eaLnBrk="1" hangingPunct="1"/>
            <a:r>
              <a:rPr lang="en-US" altLang="zh-CN" sz="2800" b="1">
                <a:latin typeface="Arial" charset="0"/>
                <a:cs typeface="Arial" charset="0"/>
              </a:rPr>
              <a:t>Những chữ chìa khóa trong </a:t>
            </a:r>
            <a:r>
              <a:rPr lang="vi-VN" altLang="zh-CN" sz="2800" b="1">
                <a:latin typeface="Arial" charset="0"/>
                <a:cs typeface="Arial" charset="0"/>
              </a:rPr>
              <a:t>Tân Ước</a:t>
            </a:r>
            <a:endParaRPr lang="en-US" sz="2800" b="1">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09600"/>
          <a:ext cx="9144000" cy="6102064"/>
        </p:xfrm>
        <a:graphic>
          <a:graphicData uri="http://schemas.openxmlformats.org/drawingml/2006/table">
            <a:tbl>
              <a:tblPr/>
              <a:tblGrid>
                <a:gridCol w="990600"/>
                <a:gridCol w="1676400"/>
                <a:gridCol w="2286000"/>
                <a:gridCol w="2286000"/>
                <a:gridCol w="1905000"/>
              </a:tblGrid>
              <a:tr h="5159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0" i="0" u="none" strike="noStrike" cap="none" normalizeH="0" baseline="0">
                          <a:ln>
                            <a:noFill/>
                          </a:ln>
                          <a:solidFill>
                            <a:schemeClr val="bg1"/>
                          </a:solidFill>
                          <a:effectLst/>
                          <a:latin typeface="Calibri" charset="0"/>
                          <a:ea typeface="ＭＳ Ｐゴシック" charset="0"/>
                          <a:cs typeface="ＭＳ Ｐゴシック" charset="0"/>
                        </a:rPr>
                        <a:t>Thời gian</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0" i="0" u="none" strike="noStrike" cap="none" normalizeH="0" baseline="0">
                          <a:ln>
                            <a:noFill/>
                          </a:ln>
                          <a:solidFill>
                            <a:schemeClr val="bg1"/>
                          </a:solidFill>
                          <a:effectLst/>
                          <a:latin typeface="Calibri" charset="0"/>
                          <a:ea typeface="ＭＳ Ｐゴシック" charset="0"/>
                          <a:cs typeface="ＭＳ Ｐゴシック" charset="0"/>
                        </a:rPr>
                        <a:t>Sách</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0" i="0" u="none" strike="noStrike" cap="none" normalizeH="0" baseline="0">
                          <a:ln>
                            <a:noFill/>
                          </a:ln>
                          <a:solidFill>
                            <a:schemeClr val="bg1"/>
                          </a:solidFill>
                          <a:effectLst/>
                          <a:latin typeface="Calibri" charset="0"/>
                          <a:ea typeface="ＭＳ Ｐゴシック" charset="0"/>
                          <a:cs typeface="ＭＳ Ｐゴシック" charset="0"/>
                        </a:rPr>
                        <a:t> Chữ chìa khóa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0" i="0" u="none" strike="noStrike" cap="none" normalizeH="0" baseline="0">
                          <a:ln>
                            <a:noFill/>
                          </a:ln>
                          <a:solidFill>
                            <a:schemeClr val="bg1"/>
                          </a:solidFill>
                          <a:effectLst/>
                          <a:latin typeface="Calibri" charset="0"/>
                          <a:ea typeface="ＭＳ Ｐゴシック" charset="0"/>
                          <a:cs typeface="ＭＳ Ｐゴシック" charset="0"/>
                        </a:rPr>
                        <a:t>Sứ đồ Phao-lô </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0" i="0" u="none" strike="noStrike" cap="none" normalizeH="0" baseline="0">
                          <a:ln>
                            <a:noFill/>
                          </a:ln>
                          <a:solidFill>
                            <a:schemeClr val="bg1"/>
                          </a:solidFill>
                          <a:effectLst/>
                          <a:latin typeface="Calibri" charset="0"/>
                          <a:ea typeface="ＭＳ Ｐゴシック" charset="0"/>
                          <a:cs typeface="ＭＳ Ｐゴシック" charset="0"/>
                        </a:rPr>
                        <a:t>Tín lý</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5968"/>
                    </a:solidFill>
                  </a:tcPr>
                </a:tc>
              </a:tr>
              <a:tr h="7762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60</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Ephêsô</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Hiệp một</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Calibri" charset="0"/>
                          <a:ea typeface="ＭＳ Ｐゴシック" charset="0"/>
                          <a:cs typeface="ＭＳ Ｐゴシック" charset="0"/>
                        </a:rPr>
                        <a:t>Ở tù lần 1</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a:t>
                      </a:r>
                      <a:r>
                        <a:rPr kumimoji="0" lang="vi-VN" altLang="zh-CN" sz="2000" b="1" i="0" u="none" strike="noStrike" cap="none" normalizeH="0" baseline="0">
                          <a:ln>
                            <a:noFill/>
                          </a:ln>
                          <a:solidFill>
                            <a:schemeClr val="tx1"/>
                          </a:solidFill>
                          <a:effectLst/>
                          <a:latin typeface="Arial" charset="0"/>
                          <a:ea typeface="ＭＳ Ｐゴシック" charset="0"/>
                          <a:cs typeface="ＭＳ Ｐゴシック" charset="0"/>
                        </a:rPr>
                        <a:t>ơ đốc</a:t>
                      </a: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học (Đầu)</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6826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Côlôse</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Thần tánh</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r>
                        <a:rPr kumimoji="0" lang="en-US" sz="2000" b="1" i="0" u="none" strike="noStrike" cap="none" normalizeH="0" baseline="0">
                          <a:ln>
                            <a:noFill/>
                          </a:ln>
                          <a:solidFill>
                            <a:schemeClr val="tx1"/>
                          </a:solidFill>
                          <a:effectLst/>
                          <a:latin typeface="Calibri" charset="0"/>
                          <a:ea typeface="ＭＳ Ｐゴシック" charset="0"/>
                          <a:cs typeface="ＭＳ Ｐゴシック" charset="0"/>
                        </a:rPr>
                        <a:t>Ở tù lần 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vi-VN" altLang="zh-CN" sz="2000" b="1" i="0" u="none" strike="noStrike" cap="none" normalizeH="0" baseline="0">
                          <a:ln>
                            <a:noFill/>
                          </a:ln>
                          <a:solidFill>
                            <a:schemeClr val="tx1"/>
                          </a:solidFill>
                          <a:effectLst/>
                          <a:latin typeface="Arial" charset="0"/>
                          <a:ea typeface="ＭＳ Ｐゴシック" charset="0"/>
                          <a:cs typeface="ＭＳ Ｐゴシック" charset="0"/>
                        </a:rPr>
                        <a:t>Cơ đốc</a:t>
                      </a: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học (ĐCT)</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7762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61</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Philêmôn</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tha thứ</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Calibri" charset="0"/>
                          <a:ea typeface="ＭＳ Ｐゴシック" charset="0"/>
                          <a:cs typeface="ＭＳ Ｐゴシック" charset="0"/>
                        </a:rPr>
                        <a:t>Ở tù lần 1</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vi-VN" altLang="zh-CN" sz="2000" b="1" i="0" u="none" strike="noStrike" cap="none" normalizeH="0" baseline="0">
                          <a:ln>
                            <a:noFill/>
                          </a:ln>
                          <a:solidFill>
                            <a:schemeClr val="tx1"/>
                          </a:solidFill>
                          <a:effectLst/>
                          <a:latin typeface="Arial" charset="0"/>
                          <a:ea typeface="ＭＳ Ｐゴシック" charset="0"/>
                          <a:cs typeface="ＭＳ Ｐゴシック" charset="0"/>
                        </a:rPr>
                        <a:t>Cơ đốc</a:t>
                      </a: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học  (Giải hòa)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82073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62</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Philip</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Thái độ</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Calibri" charset="0"/>
                          <a:ea typeface="ＭＳ Ｐゴシック" charset="0"/>
                          <a:cs typeface="ＭＳ Ｐゴシック" charset="0"/>
                        </a:rPr>
                        <a:t>Ở tù lần 1</a:t>
                      </a:r>
                      <a:endParaRPr kumimoji="0" lang="en-US" sz="2000" b="1" i="0" u="none" strike="noStrike" cap="none" normalizeH="0" baseline="0">
                        <a:ln>
                          <a:noFill/>
                        </a:ln>
                        <a:solidFill>
                          <a:schemeClr val="bg1"/>
                        </a:solidFill>
                        <a:effectLst/>
                        <a:latin typeface="Arial" charset="0"/>
                        <a:ea typeface="MS PGothic" charset="0"/>
                        <a:cs typeface="MS PGothic"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vi-VN" altLang="zh-CN" sz="2000" b="1" i="0" u="none" strike="noStrike" cap="none" normalizeH="0" baseline="0">
                          <a:ln>
                            <a:noFill/>
                          </a:ln>
                          <a:solidFill>
                            <a:schemeClr val="tx1"/>
                          </a:solidFill>
                          <a:effectLst/>
                          <a:latin typeface="Arial" charset="0"/>
                          <a:ea typeface="ＭＳ Ｐゴシック" charset="0"/>
                          <a:cs typeface="ＭＳ Ｐゴシック" charset="0"/>
                        </a:rPr>
                        <a:t>Cơ đốc</a:t>
                      </a: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học  (Gương)</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43815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62</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Công vụ</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Tể trị II</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Truyền giáo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43815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62</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1 Timôthê</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Thứ tự</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HTTG 4</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Hội Thánh học</a:t>
                      </a:r>
                      <a:endParaRPr kumimoji="0" lang="en-US" sz="18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61595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64</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1 Phierơ</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Sự chịu khổ</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Calibri" charset="0"/>
                          <a:ea typeface="ＭＳ Ｐゴシック" charset="0"/>
                          <a:cs typeface="ＭＳ Ｐゴシック" charset="0"/>
                        </a:rPr>
                        <a:t>Lai thế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38576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64</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2 Phierơ</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Tri thức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Lai thế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r h="43815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64-68</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Mác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Môn đồ hóa</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 </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Calibri" charset="0"/>
                          <a:ea typeface="ＭＳ Ｐゴシック" charset="0"/>
                          <a:cs typeface="ＭＳ Ｐゴシック" charset="0"/>
                        </a:rPr>
                        <a:t>Lai thế học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0FF"/>
                    </a:solidFill>
                  </a:tcPr>
                </a:tc>
              </a:tr>
            </a:tbl>
          </a:graphicData>
        </a:graphic>
      </p:graphicFrame>
      <p:sp>
        <p:nvSpPr>
          <p:cNvPr id="206918" name="Rectangle 84"/>
          <p:cNvSpPr>
            <a:spLocks noGrp="1" noChangeArrowheads="1"/>
          </p:cNvSpPr>
          <p:nvPr>
            <p:ph type="title" idx="4294967295"/>
          </p:nvPr>
        </p:nvSpPr>
        <p:spPr>
          <a:xfrm>
            <a:off x="762000" y="0"/>
            <a:ext cx="7924800" cy="523875"/>
          </a:xfrm>
        </p:spPr>
        <p:txBody>
          <a:bodyPr anchor="t">
            <a:spAutoFit/>
          </a:bodyPr>
          <a:lstStyle/>
          <a:p>
            <a:pPr eaLnBrk="1" hangingPunct="1"/>
            <a:r>
              <a:rPr lang="en-US" sz="2800" b="1">
                <a:latin typeface="Arial" charset="0"/>
                <a:cs typeface="SimSun" charset="0"/>
              </a:rPr>
              <a:t>Những Chữ Chìa khóa trong </a:t>
            </a:r>
            <a:r>
              <a:rPr lang="vi-VN" sz="2800" b="1">
                <a:latin typeface="Arial" charset="0"/>
                <a:cs typeface="SimSun" charset="0"/>
              </a:rPr>
              <a:t>Tân Ước</a:t>
            </a:r>
            <a:r>
              <a:rPr lang="en-US" sz="2800" b="1">
                <a:latin typeface="Arial" charset="0"/>
                <a:cs typeface="SimSun" charset="0"/>
              </a:rPr>
              <a:t> </a:t>
            </a:r>
          </a:p>
        </p:txBody>
      </p:sp>
      <p:sp>
        <p:nvSpPr>
          <p:cNvPr id="5" name="Text Box 3"/>
          <p:cNvSpPr txBox="1">
            <a:spLocks noChangeArrowheads="1"/>
          </p:cNvSpPr>
          <p:nvPr/>
        </p:nvSpPr>
        <p:spPr bwMode="auto">
          <a:xfrm>
            <a:off x="8674100" y="0"/>
            <a:ext cx="469900" cy="400050"/>
          </a:xfrm>
          <a:prstGeom prst="rect">
            <a:avLst/>
          </a:prstGeom>
          <a:noFill/>
          <a:ln w="12700" cap="sq">
            <a:noFill/>
            <a:miter lim="800000"/>
            <a:headEnd type="none" w="sm" len="sm"/>
            <a:tailEnd type="none" w="sm" len="sm"/>
          </a:ln>
        </p:spPr>
        <p:txBody>
          <a:bodyPr wrap="none">
            <a:spAutoFit/>
          </a:bodyPr>
          <a:lstStyle/>
          <a:p>
            <a:pPr fontAlgn="auto">
              <a:spcBef>
                <a:spcPts val="0"/>
              </a:spcBef>
              <a:spcAft>
                <a:spcPts val="0"/>
              </a:spcAft>
              <a:defRPr/>
            </a:pPr>
            <a:r>
              <a:rPr lang="en-US" sz="2000" b="1" dirty="0">
                <a:solidFill>
                  <a:prstClr val="black"/>
                </a:solidFill>
                <a:latin typeface="Arial" pitchFamily="34" charset="0"/>
                <a:ea typeface="+mn-ea"/>
                <a:cs typeface="Arial" pitchFamily="34" charset="0"/>
              </a:rPr>
              <a:t>24</a:t>
            </a:r>
            <a:endParaRPr lang="en-US" sz="1800" b="1" dirty="0">
              <a:solidFill>
                <a:prstClr val="black"/>
              </a:solidFill>
              <a:latin typeface="Arial" pitchFamily="34" charset="0"/>
              <a:ea typeface="+mn-ea"/>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208898" name="Rectangle 1097"/>
          <p:cNvSpPr>
            <a:spLocks noGrp="1" noChangeArrowheads="1"/>
          </p:cNvSpPr>
          <p:nvPr>
            <p:ph type="title" idx="4294967295"/>
          </p:nvPr>
        </p:nvSpPr>
        <p:spPr>
          <a:xfrm>
            <a:off x="0" y="76200"/>
            <a:ext cx="9144000" cy="523875"/>
          </a:xfrm>
        </p:spPr>
        <p:txBody>
          <a:bodyPr anchor="t">
            <a:spAutoFit/>
          </a:bodyPr>
          <a:lstStyle/>
          <a:p>
            <a:pPr eaLnBrk="1" hangingPunct="1"/>
            <a:r>
              <a:rPr lang="en-US" sz="2800" b="1">
                <a:latin typeface="Arial" charset="0"/>
                <a:cs typeface="SimSun" charset="0"/>
              </a:rPr>
              <a:t>Những chữ Chìa Khóa trong </a:t>
            </a:r>
            <a:r>
              <a:rPr lang="vi-VN" sz="2800" b="1">
                <a:latin typeface="Arial" charset="0"/>
                <a:cs typeface="SimSun" charset="0"/>
              </a:rPr>
              <a:t>Tân Ước</a:t>
            </a:r>
            <a:endParaRPr lang="en-US" sz="2800" b="1">
              <a:latin typeface="Arial" charset="0"/>
              <a:cs typeface="SimSun" charset="0"/>
            </a:endParaRPr>
          </a:p>
        </p:txBody>
      </p:sp>
      <p:graphicFrame>
        <p:nvGraphicFramePr>
          <p:cNvPr id="44036" name="Group 1028"/>
          <p:cNvGraphicFramePr>
            <a:graphicFrameLocks noGrp="1"/>
          </p:cNvGraphicFramePr>
          <p:nvPr/>
        </p:nvGraphicFramePr>
        <p:xfrm>
          <a:off x="0" y="730250"/>
          <a:ext cx="9144000" cy="6127751"/>
        </p:xfrm>
        <a:graphic>
          <a:graphicData uri="http://schemas.openxmlformats.org/drawingml/2006/table">
            <a:tbl>
              <a:tblPr/>
              <a:tblGrid>
                <a:gridCol w="1295400"/>
                <a:gridCol w="1828800"/>
                <a:gridCol w="1752600"/>
                <a:gridCol w="2438400"/>
                <a:gridCol w="1828800"/>
              </a:tblGrid>
              <a:tr h="7620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altLang="zh-CN"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Thời</a:t>
                      </a:r>
                      <a:r>
                        <a:rPr kumimoji="0" lang="en-US" altLang="zh-CN"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altLang="zh-CN"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gian</a:t>
                      </a:r>
                      <a:endPar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Sách</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200" b="0"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Chữ</a:t>
                      </a:r>
                      <a:r>
                        <a:rPr kumimoji="0" lang="en-US" altLang="zh-CN" sz="2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altLang="zh-CN" sz="2200" b="0"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chìa</a:t>
                      </a:r>
                      <a:r>
                        <a:rPr kumimoji="0" lang="en-US" altLang="zh-CN" sz="2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altLang="zh-CN" sz="2200" b="0"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khóa</a:t>
                      </a:r>
                      <a:endPar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Sứ</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đồ</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Phao</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a:t>
                      </a: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lô</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2159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Tín</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lý</a:t>
                      </a:r>
                      <a:r>
                        <a:rPr kumimoji="0" lang="en-US" sz="22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215968"/>
                    </a:solidFill>
                  </a:tcPr>
                </a:tc>
              </a:tr>
              <a:tr h="7010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66</a:t>
                      </a:r>
                      <a:endParaRPr kumimoji="0" lang="en-US"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Tit</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Hành</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xử</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Hành</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trình</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thứ</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4</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Hội</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thánh</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751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67</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2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Timôthê</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Tín</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lý</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Bị</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tù</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lần</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2</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Hội</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Thánh</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5143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67-68</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Hêbơrơ</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Vượt</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trội</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C</a:t>
                      </a:r>
                      <a:r>
                        <a:rPr kumimoji="0" lang="vi-VN"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ơ đốc</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5143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c. 69 </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Giăng</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Tin</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Cứu</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thục</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5143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75</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Giuđe</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Người</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giả</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vờ</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Lai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thế</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5143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85-95</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1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Giăng</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Yêu</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thương</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Cứu</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thục</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6401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85-95</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2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Giăng</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Giới</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hạn</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t>
                      </a:r>
                      <a:endParaRPr kumimoji="0" 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Truyền</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giáo</a:t>
                      </a:r>
                      <a:r>
                        <a:rPr kumimoji="0" lang="en-US" altLang="zh-CN"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18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7010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85-95</a:t>
                      </a:r>
                      <a:endParaRPr kumimoji="0" lang="en-US"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3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Giăng</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Các</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giáo</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sĩ</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t>
                      </a:r>
                      <a:endParaRPr kumimoji="0" lang="en-US"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Truyền</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giáo</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r>
              <a:tr h="5143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95-96</a:t>
                      </a:r>
                      <a:endParaRPr kumimoji="0" lang="en-US"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Khải</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huyên</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Đắc</a:t>
                      </a:r>
                      <a:r>
                        <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thắng</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t>
                      </a:r>
                      <a:endParaRPr kumimoji="0" lang="en-US" sz="20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Lai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thế</a:t>
                      </a:r>
                      <a:r>
                        <a:rPr kumimoji="0" lang="en-US" altLang="zh-CN"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rPr>
                        <a:t> </a:t>
                      </a:r>
                      <a:r>
                        <a:rPr kumimoji="0" lang="en-US" altLang="zh-CN" sz="2000" b="1" i="0" u="none" strike="noStrike" cap="none" normalizeH="0" baseline="0" dirty="0" err="1" smtClean="0">
                          <a:ln>
                            <a:noFill/>
                          </a:ln>
                          <a:solidFill>
                            <a:srgbClr val="000000"/>
                          </a:solidFill>
                          <a:effectLst/>
                          <a:latin typeface="Arial" pitchFamily="34" charset="0"/>
                          <a:ea typeface="ＭＳ Ｐゴシック" pitchFamily="34" charset="-128"/>
                          <a:cs typeface="Arial" pitchFamily="34" charset="0"/>
                        </a:rPr>
                        <a:t>học</a:t>
                      </a:r>
                      <a:endParaRPr kumimoji="0" lang="en-US" sz="2000" b="1" i="0" u="none" strike="noStrike" cap="none" normalizeH="0" baseline="0" dirty="0" smtClean="0">
                        <a:ln>
                          <a:noFill/>
                        </a:ln>
                        <a:solidFill>
                          <a:srgbClr val="000000"/>
                        </a:solidFill>
                        <a:effectLst/>
                        <a:latin typeface="Arial" pitchFamily="34" charset="0"/>
                        <a:ea typeface="ＭＳ Ｐゴシック" pitchFamily="34" charset="-128"/>
                        <a:cs typeface="Arial" pitchFamily="34" charset="0"/>
                      </a:endParaRPr>
                    </a:p>
                  </a:txBody>
                  <a:tcPr marT="45722" marB="4572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r>
            </a:tbl>
          </a:graphicData>
        </a:graphic>
      </p:graphicFrame>
      <p:sp>
        <p:nvSpPr>
          <p:cNvPr id="44104" name="Rectangle 1096"/>
          <p:cNvSpPr>
            <a:spLocks noChangeArrowheads="1"/>
          </p:cNvSpPr>
          <p:nvPr/>
        </p:nvSpPr>
        <p:spPr bwMode="auto">
          <a:xfrm>
            <a:off x="152400" y="0"/>
            <a:ext cx="9144000" cy="533400"/>
          </a:xfrm>
          <a:prstGeom prst="rect">
            <a:avLst/>
          </a:prstGeom>
          <a:noFill/>
          <a:ln w="9525">
            <a:noFill/>
            <a:miter lim="800000"/>
            <a:headEnd/>
            <a:tailEnd/>
          </a:ln>
        </p:spPr>
        <p:txBody>
          <a:bodyPr anchor="b"/>
          <a:lstStyle/>
          <a:p>
            <a:pPr algn="ctr" fontAlgn="auto">
              <a:lnSpc>
                <a:spcPct val="90000"/>
              </a:lnSpc>
              <a:spcBef>
                <a:spcPts val="0"/>
              </a:spcBef>
              <a:spcAft>
                <a:spcPts val="0"/>
              </a:spcAft>
              <a:defRPr/>
            </a:pPr>
            <a:endParaRPr lang="en-US" sz="3600" b="1" dirty="0">
              <a:solidFill>
                <a:srgbClr val="1F497D"/>
              </a:solidFill>
              <a:latin typeface="Arial" pitchFamily="34" charset="0"/>
              <a:ea typeface="+mn-ea"/>
              <a:cs typeface="+mn-cs"/>
            </a:endParaRPr>
          </a:p>
        </p:txBody>
      </p:sp>
      <p:sp>
        <p:nvSpPr>
          <p:cNvPr id="6" name="Text Box 3"/>
          <p:cNvSpPr txBox="1">
            <a:spLocks noChangeArrowheads="1"/>
          </p:cNvSpPr>
          <p:nvPr/>
        </p:nvSpPr>
        <p:spPr bwMode="auto">
          <a:xfrm>
            <a:off x="8674100" y="0"/>
            <a:ext cx="469900" cy="400050"/>
          </a:xfrm>
          <a:prstGeom prst="rect">
            <a:avLst/>
          </a:prstGeom>
          <a:noFill/>
          <a:ln w="12700" cap="sq">
            <a:noFill/>
            <a:miter lim="800000"/>
            <a:headEnd type="none" w="sm" len="sm"/>
            <a:tailEnd type="none" w="sm" len="sm"/>
          </a:ln>
        </p:spPr>
        <p:txBody>
          <a:bodyPr wrap="none">
            <a:spAutoFit/>
          </a:bodyPr>
          <a:lstStyle/>
          <a:p>
            <a:pPr fontAlgn="auto">
              <a:spcBef>
                <a:spcPts val="0"/>
              </a:spcBef>
              <a:spcAft>
                <a:spcPts val="0"/>
              </a:spcAft>
              <a:defRPr/>
            </a:pPr>
            <a:r>
              <a:rPr lang="en-US" sz="2000" b="1" dirty="0">
                <a:solidFill>
                  <a:prstClr val="black"/>
                </a:solidFill>
                <a:latin typeface="Arial" pitchFamily="34" charset="0"/>
                <a:ea typeface="+mn-ea"/>
                <a:cs typeface="Arial" pitchFamily="34" charset="0"/>
              </a:rPr>
              <a:t>24</a:t>
            </a:r>
            <a:endParaRPr lang="en-US" sz="1800" b="1" dirty="0">
              <a:solidFill>
                <a:prstClr val="black"/>
              </a:solidFill>
              <a:latin typeface="Arial" pitchFamily="34" charset="0"/>
              <a:ea typeface="+mn-ea"/>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5"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600" b="1">
                <a:latin typeface="Arial" charset="0"/>
                <a:cs typeface="SimSun" charset="0"/>
              </a:rPr>
              <a:t>Message Statements for the New Testament Books </a:t>
            </a:r>
            <a:endParaRPr lang="en-US" sz="2600" b="1">
              <a:latin typeface="Arial" charset="0"/>
              <a:cs typeface="SimSun" charset="0"/>
            </a:endParaRPr>
          </a:p>
        </p:txBody>
      </p:sp>
      <p:sp>
        <p:nvSpPr>
          <p:cNvPr id="210946" name="Text Box 3"/>
          <p:cNvSpPr txBox="1">
            <a:spLocks noChangeArrowheads="1"/>
          </p:cNvSpPr>
          <p:nvPr/>
        </p:nvSpPr>
        <p:spPr bwMode="auto">
          <a:xfrm>
            <a:off x="86106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4341" name="Text Box 5"/>
          <p:cNvSpPr txBox="1">
            <a:spLocks noChangeArrowheads="1"/>
          </p:cNvSpPr>
          <p:nvPr/>
        </p:nvSpPr>
        <p:spPr bwMode="auto">
          <a:xfrm>
            <a:off x="0" y="914400"/>
            <a:ext cx="9144000" cy="11080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cs typeface="SimSun" charset="0"/>
              </a:rPr>
              <a:t>Subject         		+         		Purpose	       	=       		Message</a:t>
            </a:r>
          </a:p>
          <a:p>
            <a:pPr algn="ctr" eaLnBrk="1" hangingPunct="1"/>
            <a:r>
              <a:rPr lang="en-US" altLang="zh-CN" sz="2200" b="1" i="1">
                <a:solidFill>
                  <a:srgbClr val="000000"/>
                </a:solidFill>
                <a:latin typeface="Arial" charset="0"/>
                <a:cs typeface="SimSun" charset="0"/>
              </a:rPr>
              <a:t>What the book says         Why it says it	                 Main (Big) Idea </a:t>
            </a:r>
            <a:endParaRPr lang="en-US" altLang="zh-CN" sz="2200" b="1">
              <a:solidFill>
                <a:srgbClr val="000000"/>
              </a:solidFill>
              <a:latin typeface="Arial" charset="0"/>
              <a:cs typeface="SimSun" charset="0"/>
            </a:endParaRPr>
          </a:p>
          <a:p>
            <a:pPr algn="ctr" eaLnBrk="1" hangingPunct="1"/>
            <a:r>
              <a:rPr lang="en-US" altLang="zh-CN" sz="2200" b="1" i="1">
                <a:solidFill>
                  <a:srgbClr val="000000"/>
                </a:solidFill>
                <a:latin typeface="Arial" charset="0"/>
                <a:cs typeface="SimSun" charset="0"/>
              </a:rPr>
              <a:t>		(Theme)                      	(Reason)           (Summary Statement)</a:t>
            </a:r>
            <a:endParaRPr lang="en-US" sz="2200" b="1">
              <a:solidFill>
                <a:srgbClr val="000000"/>
              </a:solidFill>
              <a:latin typeface="Arial"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marL="0" indent="0" eaLnBrk="1" hangingPunct="1">
              <a:buFont typeface="Wingdings" charset="0"/>
              <a:buNone/>
              <a:defRPr/>
            </a:pPr>
            <a:r>
              <a:rPr lang="en-US" altLang="zh-CN" sz="2200" b="1" u="sng" dirty="0">
                <a:solidFill>
                  <a:srgbClr val="000000"/>
                </a:solidFill>
                <a:ea typeface="SimSun" charset="0"/>
                <a:cs typeface="Arial"/>
              </a:rPr>
              <a:t>Matthew</a:t>
            </a:r>
            <a:endParaRPr lang="en-US" altLang="zh-CN" sz="2200" b="1" u="sng" dirty="0">
              <a:ea typeface="SimSun" charset="0"/>
              <a:cs typeface="Arial"/>
            </a:endParaRPr>
          </a:p>
          <a:p>
            <a:pPr marL="342780" indent="-342780" eaLnBrk="1" hangingPunct="1">
              <a:defRPr/>
            </a:pPr>
            <a:r>
              <a:rPr lang="en-US" altLang="zh-CN" sz="2200" b="1" dirty="0">
                <a:solidFill>
                  <a:srgbClr val="000000"/>
                </a:solidFill>
                <a:ea typeface="SimSun" charset="0"/>
                <a:cs typeface="Arial"/>
              </a:rPr>
              <a:t>Matthew: (1) proves Jesus as </a:t>
            </a:r>
            <a:r>
              <a:rPr lang="en-US" altLang="zh-CN" sz="2200" b="1" i="1" dirty="0">
                <a:solidFill>
                  <a:srgbClr val="800000"/>
                </a:solidFill>
                <a:ea typeface="SimSun" charset="0"/>
                <a:cs typeface="Arial"/>
              </a:rPr>
              <a:t>Messiah</a:t>
            </a:r>
            <a:r>
              <a:rPr lang="en-US" altLang="zh-CN" sz="2200" b="1" dirty="0">
                <a:solidFill>
                  <a:srgbClr val="800000"/>
                </a:solidFill>
                <a:ea typeface="SimSun" charset="0"/>
                <a:cs typeface="Arial"/>
              </a:rPr>
              <a:t> for </a:t>
            </a:r>
            <a:r>
              <a:rPr lang="en-US" altLang="zh-CN" sz="2200" b="1" i="1" dirty="0">
                <a:solidFill>
                  <a:srgbClr val="800000"/>
                </a:solidFill>
                <a:ea typeface="SimSun" charset="0"/>
                <a:cs typeface="Arial"/>
              </a:rPr>
              <a:t>unbelieving</a:t>
            </a:r>
            <a:r>
              <a:rPr lang="en-US" altLang="zh-CN" sz="2200" b="1" dirty="0">
                <a:solidFill>
                  <a:schemeClr val="bg1"/>
                </a:solidFill>
                <a:ea typeface="SimSun" charset="0"/>
                <a:cs typeface="Arial"/>
              </a:rPr>
              <a:t> </a:t>
            </a:r>
            <a:r>
              <a:rPr lang="en-US" altLang="zh-CN" sz="2200" b="1" dirty="0">
                <a:ea typeface="SimSun" charset="0"/>
                <a:cs typeface="Arial"/>
              </a:rPr>
              <a:t>Jews</a:t>
            </a:r>
            <a:r>
              <a:rPr lang="en-US" altLang="zh-CN" sz="2200" b="1" dirty="0">
                <a:solidFill>
                  <a:srgbClr val="000000"/>
                </a:solidFill>
                <a:ea typeface="SimSun" charset="0"/>
                <a:cs typeface="Arial"/>
              </a:rPr>
              <a:t> to trust Him, and (2) explains that the kingdom is </a:t>
            </a:r>
            <a:r>
              <a:rPr lang="en-US" altLang="zh-CN" sz="2200" b="1" i="1" dirty="0">
                <a:solidFill>
                  <a:srgbClr val="800000"/>
                </a:solidFill>
                <a:ea typeface="SimSun" charset="0"/>
                <a:cs typeface="Arial"/>
              </a:rPr>
              <a:t>postponed</a:t>
            </a:r>
            <a:r>
              <a:rPr lang="en-US" altLang="zh-CN" sz="2200" b="1" dirty="0">
                <a:solidFill>
                  <a:srgbClr val="000000"/>
                </a:solidFill>
                <a:ea typeface="SimSun" charset="0"/>
                <a:cs typeface="Arial"/>
              </a:rPr>
              <a:t> due to Israel</a:t>
            </a:r>
            <a:r>
              <a:rPr lang="fr-FR" altLang="zh-CN" sz="2200" b="1" dirty="0">
                <a:solidFill>
                  <a:srgbClr val="000000"/>
                </a:solidFill>
                <a:ea typeface="SimSun" charset="0"/>
                <a:cs typeface="Arial"/>
              </a:rPr>
              <a:t>'</a:t>
            </a:r>
            <a:r>
              <a:rPr lang="en-US" altLang="zh-CN" sz="2200" b="1" dirty="0">
                <a:solidFill>
                  <a:srgbClr val="000000"/>
                </a:solidFill>
                <a:ea typeface="SimSun" charset="0"/>
                <a:cs typeface="Arial"/>
              </a:rPr>
              <a:t>s rejection of Christ as King for </a:t>
            </a:r>
            <a:r>
              <a:rPr lang="en-US" altLang="zh-CN" sz="2200" b="1" i="1" dirty="0">
                <a:solidFill>
                  <a:srgbClr val="800000"/>
                </a:solidFill>
                <a:ea typeface="SimSun" charset="0"/>
                <a:cs typeface="Arial"/>
              </a:rPr>
              <a:t>believing</a:t>
            </a:r>
            <a:r>
              <a:rPr lang="en-US" altLang="zh-CN" sz="2200" b="1" dirty="0">
                <a:solidFill>
                  <a:srgbClr val="000000"/>
                </a:solidFill>
                <a:ea typeface="SimSun" charset="0"/>
                <a:cs typeface="Arial"/>
              </a:rPr>
              <a:t> Jews to see His present kingdom authority as residing in the Church.</a:t>
            </a:r>
          </a:p>
          <a:p>
            <a:pPr marL="342780" indent="-342780" eaLnBrk="1" hangingPunct="1">
              <a:buFont typeface="Wingdings" charset="0"/>
              <a:buNone/>
              <a:defRPr/>
            </a:pPr>
            <a:endParaRPr lang="en-US" altLang="zh-CN" sz="2200" b="1" dirty="0">
              <a:solidFill>
                <a:srgbClr val="000000"/>
              </a:solidFill>
              <a:ea typeface="SimSun" charset="0"/>
              <a:cs typeface="Arial"/>
            </a:endParaRPr>
          </a:p>
          <a:p>
            <a:pPr marL="0" indent="0" eaLnBrk="1" hangingPunct="1">
              <a:buFont typeface="Wingdings" charset="0"/>
              <a:buNone/>
              <a:defRPr/>
            </a:pPr>
            <a:r>
              <a:rPr lang="en-US" altLang="zh-CN" sz="2200" b="1" u="sng" dirty="0">
                <a:solidFill>
                  <a:srgbClr val="000000"/>
                </a:solidFill>
                <a:ea typeface="SimSun" charset="0"/>
                <a:cs typeface="Arial"/>
              </a:rPr>
              <a:t>Mark</a:t>
            </a:r>
            <a:endParaRPr lang="en-US" altLang="zh-CN" sz="2200" b="1" u="sng" dirty="0">
              <a:ea typeface="SimSun" charset="0"/>
              <a:cs typeface="Arial"/>
            </a:endParaRPr>
          </a:p>
          <a:p>
            <a:pPr marL="342780" indent="-342780" eaLnBrk="1" hangingPunct="1">
              <a:defRPr/>
            </a:pPr>
            <a:r>
              <a:rPr lang="en-US" altLang="zh-CN" sz="2200" b="1" dirty="0">
                <a:solidFill>
                  <a:srgbClr val="000000"/>
                </a:solidFill>
                <a:ea typeface="SimSun" charset="0"/>
                <a:cs typeface="Arial"/>
              </a:rPr>
              <a:t>Mark presents in a pastoral concern selected events about Christ, the Son of God (deity) who serves as the model </a:t>
            </a:r>
            <a:r>
              <a:rPr lang="en-US" altLang="zh-CN" sz="2200" b="1" i="1" dirty="0">
                <a:solidFill>
                  <a:srgbClr val="800000"/>
                </a:solidFill>
                <a:ea typeface="SimSun" charset="0"/>
                <a:cs typeface="Arial"/>
              </a:rPr>
              <a:t>Suffering Servant</a:t>
            </a:r>
            <a:r>
              <a:rPr lang="en-US" altLang="zh-CN" sz="2200" b="1" dirty="0">
                <a:solidFill>
                  <a:srgbClr val="000000"/>
                </a:solidFill>
                <a:ea typeface="SimSun" charset="0"/>
                <a:cs typeface="Arial"/>
              </a:rPr>
              <a:t>, to exhort persecuted Roman believers to true </a:t>
            </a:r>
            <a:r>
              <a:rPr lang="en-US" altLang="zh-CN" sz="2200" b="1" i="1" dirty="0">
                <a:solidFill>
                  <a:srgbClr val="800000"/>
                </a:solidFill>
                <a:ea typeface="SimSun" charset="0"/>
                <a:cs typeface="Arial"/>
              </a:rPr>
              <a:t>discipleship</a:t>
            </a:r>
            <a:r>
              <a:rPr lang="en-US" altLang="zh-CN" sz="2200" b="1" dirty="0">
                <a:solidFill>
                  <a:srgbClr val="000000"/>
                </a:solidFill>
                <a:ea typeface="SimSun" charset="0"/>
                <a:cs typeface="Arial"/>
              </a:rPr>
              <a:t> for Christ.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0" end="0"/>
                                            </p:txEl>
                                          </p:spTgt>
                                        </p:tgtEl>
                                        <p:attrNameLst>
                                          <p:attrName>style.visibility</p:attrName>
                                        </p:attrNameLst>
                                      </p:cBhvr>
                                      <p:to>
                                        <p:strVal val="visible"/>
                                      </p:to>
                                    </p:set>
                                    <p:anim calcmode="lin" valueType="num">
                                      <p:cBhvr additive="base">
                                        <p:cTn id="13"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1" end="1"/>
                                            </p:txEl>
                                          </p:spTgt>
                                        </p:tgtEl>
                                        <p:attrNameLst>
                                          <p:attrName>style.visibility</p:attrName>
                                        </p:attrNameLst>
                                      </p:cBhvr>
                                      <p:to>
                                        <p:strVal val="visible"/>
                                      </p:to>
                                    </p:set>
                                    <p:anim calcmode="lin" valueType="num">
                                      <p:cBhvr additive="base">
                                        <p:cTn id="19"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4" end="4"/>
                                            </p:txEl>
                                          </p:spTgt>
                                        </p:tgtEl>
                                        <p:attrNameLst>
                                          <p:attrName>style.visibility</p:attrName>
                                        </p:attrNameLst>
                                      </p:cBhvr>
                                      <p:to>
                                        <p:strVal val="visible"/>
                                      </p:to>
                                    </p:set>
                                    <p:anim calcmode="lin" valueType="num">
                                      <p:cBhvr additive="base">
                                        <p:cTn id="31" dur="500" fill="hold"/>
                                        <p:tgtEl>
                                          <p:spTgt spid="143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a:solidFill>
                  <a:schemeClr val="bg1"/>
                </a:solidFill>
                <a:effectLst>
                  <a:outerShdw blurRad="38100" dist="38100" dir="2700000" algn="tl">
                    <a:srgbClr val="000000"/>
                  </a:outerShdw>
                </a:effectLst>
                <a:latin typeface="Arial" charset="0"/>
                <a:cs typeface="SimSun" charset="0"/>
              </a:rPr>
              <a:t>Căn Nhà Tân Ước</a:t>
            </a:r>
            <a:endParaRPr lang="en-US" sz="3200">
              <a:solidFill>
                <a:schemeClr val="bg1"/>
              </a:solidFill>
              <a:effectLst>
                <a:outerShdw blurRad="38100" dist="38100" dir="2700000" algn="tl">
                  <a:srgbClr val="000000"/>
                </a:outerShdw>
              </a:effectLst>
              <a:latin typeface="Arial" charset="0"/>
            </a:endParaRPr>
          </a:p>
        </p:txBody>
      </p:sp>
      <p:pic>
        <p:nvPicPr>
          <p:cNvPr id="146434" name="Picture 5" descr="Column.jpg"/>
          <p:cNvPicPr>
            <a:picLocks noChangeAspect="1"/>
          </p:cNvPicPr>
          <p:nvPr/>
        </p:nvPicPr>
        <p:blipFill>
          <a:blip r:embed="rId3">
            <a:lum bright="26000"/>
            <a:extLst>
              <a:ext uri="{28A0092B-C50C-407E-A947-70E740481C1C}">
                <a14:useLocalDpi xmlns:a14="http://schemas.microsoft.com/office/drawing/2010/main" val="0"/>
              </a:ext>
            </a:extLst>
          </a:blip>
          <a:srcRect b="50285"/>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6" descr="Column.jpg"/>
          <p:cNvPicPr>
            <a:picLocks noChangeAspect="1"/>
          </p:cNvPicPr>
          <p:nvPr/>
        </p:nvPicPr>
        <p:blipFill>
          <a:blip r:embed="rId3">
            <a:lum bright="26000"/>
            <a:extLst>
              <a:ext uri="{28A0092B-C50C-407E-A947-70E740481C1C}">
                <a14:useLocalDpi xmlns:a14="http://schemas.microsoft.com/office/drawing/2010/main" val="0"/>
              </a:ext>
            </a:extLst>
          </a:blip>
          <a:srcRect b="50285"/>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40FADA-FCBA-A64F-BCCD-45281A9693A2}" type="slidenum">
              <a:rPr lang="en-US" sz="1400">
                <a:solidFill>
                  <a:srgbClr val="000000"/>
                </a:solidFill>
              </a:rPr>
              <a:pPr eaLnBrk="1" hangingPunct="1"/>
              <a:t>4</a:t>
            </a:fld>
            <a:endParaRPr lang="en-US" sz="1400">
              <a:solidFill>
                <a:srgbClr val="000000"/>
              </a:solidFill>
            </a:endParaRPr>
          </a:p>
        </p:txBody>
      </p:sp>
      <p:sp>
        <p:nvSpPr>
          <p:cNvPr id="8" name="Isosceles Triangle 7"/>
          <p:cNvSpPr>
            <a:spLocks noChangeArrowheads="1"/>
          </p:cNvSpPr>
          <p:nvPr/>
        </p:nvSpPr>
        <p:spPr bwMode="auto">
          <a:xfrm>
            <a:off x="685800" y="762000"/>
            <a:ext cx="7848600" cy="1295400"/>
          </a:xfrm>
          <a:prstGeom prst="triangle">
            <a:avLst>
              <a:gd name="adj" fmla="val 50000"/>
            </a:avLst>
          </a:prstGeom>
          <a:gradFill rotWithShape="1">
            <a:gsLst>
              <a:gs pos="0">
                <a:srgbClr val="D6B688"/>
              </a:gs>
              <a:gs pos="46001">
                <a:srgbClr val="D6B688"/>
              </a:gs>
              <a:gs pos="100000">
                <a:schemeClr val="tx2"/>
              </a:gs>
            </a:gsLst>
            <a:path path="shape">
              <a:fillToRect l="50000" t="50000" r="50000" b="50000"/>
            </a:path>
          </a:gradFill>
          <a:ln w="57150">
            <a:solidFill>
              <a:schemeClr val="tx2"/>
            </a:solidFill>
            <a:round/>
            <a:headEnd/>
            <a:tailEnd/>
          </a:ln>
          <a:effectLst>
            <a:outerShdw dist="23000" dir="5400000" rotWithShape="0">
              <a:srgbClr val="808080">
                <a:alpha val="34999"/>
              </a:srgbClr>
            </a:outerShdw>
          </a:effectLst>
        </p:spPr>
        <p:txBody>
          <a:bodyPr lIns="91407" tIns="45704" rIns="91407" bIns="45704" anchor="ctr"/>
          <a:lstStyle/>
          <a:p>
            <a:pPr algn="ctr">
              <a:defRPr/>
            </a:pPr>
            <a:endParaRPr lang="en-US" sz="1800">
              <a:solidFill>
                <a:srgbClr val="FFFFFF"/>
              </a:solidFill>
              <a:latin typeface="Arial"/>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gridCol w="1983270"/>
                <a:gridCol w="1787281"/>
                <a:gridCol w="119152"/>
                <a:gridCol w="1956618"/>
                <a:gridCol w="1973857"/>
                <a:gridCol w="699371"/>
              </a:tblGrid>
              <a:tr h="370840">
                <a:tc gridSpan="7">
                  <a:txBody>
                    <a:bodyPr/>
                    <a:lstStyle/>
                    <a:p>
                      <a:pPr algn="ctr"/>
                      <a:r>
                        <a:rPr lang="en-US" sz="1800" dirty="0" err="1" smtClean="0">
                          <a:solidFill>
                            <a:schemeClr val="bg1"/>
                          </a:solidFill>
                          <a:effectLst>
                            <a:outerShdw blurRad="38100" dist="38100" dir="2700000" algn="tl">
                              <a:srgbClr val="000000">
                                <a:alpha val="43137"/>
                              </a:srgbClr>
                            </a:outerShdw>
                          </a:effectLst>
                        </a:rPr>
                        <a:t>Thư</a:t>
                      </a:r>
                      <a:r>
                        <a:rPr lang="en-US" sz="1800" baseline="0" dirty="0" smtClean="0">
                          <a:solidFill>
                            <a:schemeClr val="bg1"/>
                          </a:solidFill>
                          <a:effectLst>
                            <a:outerShdw blurRad="38100" dist="38100" dir="2700000" algn="tl">
                              <a:srgbClr val="000000">
                                <a:alpha val="43137"/>
                              </a:srgbClr>
                            </a:outerShdw>
                          </a:effectLst>
                        </a:rPr>
                        <a:t> </a:t>
                      </a:r>
                      <a:r>
                        <a:rPr lang="en-US" sz="1800" baseline="0" dirty="0" err="1" smtClean="0">
                          <a:solidFill>
                            <a:schemeClr val="bg1"/>
                          </a:solidFill>
                          <a:effectLst>
                            <a:outerShdw blurRad="38100" dist="38100" dir="2700000" algn="tl">
                              <a:srgbClr val="000000">
                                <a:alpha val="43137"/>
                              </a:srgbClr>
                            </a:outerShdw>
                          </a:effectLst>
                        </a:rPr>
                        <a:t>tín</a:t>
                      </a:r>
                      <a:r>
                        <a:rPr lang="en-US" sz="1800" baseline="0" dirty="0" smtClean="0">
                          <a:solidFill>
                            <a:schemeClr val="bg1"/>
                          </a:solidFill>
                          <a:effectLst>
                            <a:outerShdw blurRad="38100" dist="38100" dir="2700000" algn="tl">
                              <a:srgbClr val="000000">
                                <a:alpha val="43137"/>
                              </a:srgbClr>
                            </a:outerShdw>
                          </a:effectLst>
                        </a:rPr>
                        <a:t> </a:t>
                      </a:r>
                      <a:r>
                        <a:rPr lang="en-US" sz="1800" baseline="0" dirty="0" err="1" smtClean="0">
                          <a:solidFill>
                            <a:schemeClr val="bg1"/>
                          </a:solidFill>
                          <a:effectLst>
                            <a:outerShdw blurRad="38100" dist="38100" dir="2700000" algn="tl">
                              <a:srgbClr val="000000">
                                <a:alpha val="43137"/>
                              </a:srgbClr>
                            </a:outerShdw>
                          </a:effectLst>
                        </a:rPr>
                        <a:t>Giám</a:t>
                      </a:r>
                      <a:r>
                        <a:rPr lang="en-US" sz="1800" baseline="0" dirty="0" smtClean="0">
                          <a:solidFill>
                            <a:schemeClr val="bg1"/>
                          </a:solidFill>
                          <a:effectLst>
                            <a:outerShdw blurRad="38100" dist="38100" dir="2700000" algn="tl">
                              <a:srgbClr val="000000">
                                <a:alpha val="43137"/>
                              </a:srgbClr>
                            </a:outerShdw>
                          </a:effectLst>
                        </a:rPr>
                        <a:t> </a:t>
                      </a:r>
                      <a:r>
                        <a:rPr lang="en-US" sz="1800" baseline="0" dirty="0" err="1" smtClean="0">
                          <a:solidFill>
                            <a:schemeClr val="bg1"/>
                          </a:solidFill>
                          <a:effectLst>
                            <a:outerShdw blurRad="38100" dist="38100" dir="2700000" algn="tl">
                              <a:srgbClr val="000000">
                                <a:alpha val="43137"/>
                              </a:srgbClr>
                            </a:outerShdw>
                          </a:effectLst>
                        </a:rPr>
                        <a:t>mục</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smtClean="0">
                          <a:solidFill>
                            <a:srgbClr val="FFFFFF"/>
                          </a:solidFill>
                          <a:effectLst>
                            <a:outerShdw blurRad="38100" dist="38100" dir="2700000" algn="tl">
                              <a:srgbClr val="000000">
                                <a:alpha val="43137"/>
                              </a:srgbClr>
                            </a:outerShdw>
                          </a:effectLst>
                        </a:rPr>
                        <a:t>1 </a:t>
                      </a:r>
                      <a:r>
                        <a:rPr lang="en-US" sz="1800" b="1" dirty="0" err="1" smtClean="0">
                          <a:solidFill>
                            <a:srgbClr val="FFFFFF"/>
                          </a:solidFill>
                          <a:effectLst>
                            <a:outerShdw blurRad="38100" dist="38100" dir="2700000" algn="tl">
                              <a:srgbClr val="000000">
                                <a:alpha val="43137"/>
                              </a:srgbClr>
                            </a:outerShdw>
                          </a:effectLst>
                        </a:rPr>
                        <a:t>Timôthê</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sz="1800" b="1" dirty="0" smtClean="0">
                          <a:solidFill>
                            <a:srgbClr val="FFFFFF"/>
                          </a:solidFill>
                          <a:effectLst>
                            <a:outerShdw blurRad="38100" dist="38100" dir="2700000" algn="tl">
                              <a:srgbClr val="000000">
                                <a:alpha val="43137"/>
                              </a:srgbClr>
                            </a:outerShdw>
                          </a:effectLst>
                        </a:rPr>
                        <a:t>2 </a:t>
                      </a:r>
                      <a:r>
                        <a:rPr lang="en-US" sz="1800" b="1" dirty="0" err="1" smtClean="0">
                          <a:solidFill>
                            <a:srgbClr val="FFFFFF"/>
                          </a:solidFill>
                          <a:effectLst>
                            <a:outerShdw blurRad="38100" dist="38100" dir="2700000" algn="tl">
                              <a:srgbClr val="000000">
                                <a:alpha val="43137"/>
                              </a:srgbClr>
                            </a:outerShdw>
                          </a:effectLst>
                        </a:rPr>
                        <a:t>Timôthê</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sz="1800" b="1" dirty="0" err="1" smtClean="0">
                          <a:solidFill>
                            <a:srgbClr val="FFFFFF"/>
                          </a:solidFill>
                          <a:effectLst>
                            <a:outerShdw blurRad="38100" dist="38100" dir="2700000" algn="tl">
                              <a:srgbClr val="000000">
                                <a:alpha val="43137"/>
                              </a:srgbClr>
                            </a:outerShdw>
                          </a:effectLst>
                        </a:rPr>
                        <a:t>Tít</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sz="1800" b="1" dirty="0" err="1" smtClean="0">
                          <a:solidFill>
                            <a:srgbClr val="FFFFFF"/>
                          </a:solidFill>
                          <a:effectLst>
                            <a:outerShdw blurRad="38100" dist="38100" dir="2700000" algn="tl">
                              <a:srgbClr val="000000">
                                <a:alpha val="43137"/>
                              </a:srgbClr>
                            </a:outerShdw>
                          </a:effectLst>
                        </a:rPr>
                        <a:t>Philêmôn</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370840">
                <a:tc rowSpan="9">
                  <a:txBody>
                    <a:bodyPr/>
                    <a:lstStyle/>
                    <a:p>
                      <a:pPr algn="ctr"/>
                      <a:r>
                        <a:rPr lang="en-US" sz="1800" b="1" dirty="0" err="1" smtClean="0"/>
                        <a:t>Thư</a:t>
                      </a:r>
                      <a:r>
                        <a:rPr lang="en-US" sz="1800" b="1" baseline="0" dirty="0" smtClean="0"/>
                        <a:t> </a:t>
                      </a:r>
                      <a:r>
                        <a:rPr lang="en-US" sz="1800" b="1" baseline="0" dirty="0" err="1" smtClean="0"/>
                        <a:t>Phao-lô</a:t>
                      </a:r>
                      <a:r>
                        <a:rPr lang="en-US" sz="1800" b="1" baseline="0" dirty="0" smtClean="0"/>
                        <a:t> </a:t>
                      </a:r>
                      <a:r>
                        <a:rPr lang="en-US" sz="1800" b="1" baseline="0" dirty="0" err="1" smtClean="0"/>
                        <a:t>gửi</a:t>
                      </a:r>
                      <a:r>
                        <a:rPr lang="en-US" sz="1800" b="1" baseline="0" dirty="0" smtClean="0"/>
                        <a:t> </a:t>
                      </a:r>
                      <a:r>
                        <a:rPr lang="en-US" sz="1800" b="1" baseline="0" dirty="0" err="1" smtClean="0"/>
                        <a:t>các</a:t>
                      </a:r>
                      <a:r>
                        <a:rPr lang="en-US" sz="1800" b="1" baseline="0" dirty="0" smtClean="0"/>
                        <a:t> </a:t>
                      </a:r>
                    </a:p>
                    <a:p>
                      <a:pPr algn="ctr"/>
                      <a:r>
                        <a:rPr lang="en-US" sz="1800" b="1" baseline="0" dirty="0" err="1" smtClean="0"/>
                        <a:t>Hội</a:t>
                      </a:r>
                      <a:r>
                        <a:rPr lang="en-US" sz="1800" b="1" baseline="0" dirty="0" smtClean="0"/>
                        <a:t> </a:t>
                      </a:r>
                      <a:r>
                        <a:rPr lang="en-US" sz="1800" b="1" baseline="0" dirty="0" err="1" smtClean="0"/>
                        <a:t>Thánh</a:t>
                      </a:r>
                      <a:r>
                        <a:rPr lang="en-US" sz="1800" b="1" baseline="0" dirty="0" smtClean="0"/>
                        <a:t> </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sz="1800" b="1" dirty="0" smtClean="0">
                          <a:effectLst>
                            <a:outerShdw blurRad="38100" dist="38100" dir="2700000" algn="tl">
                              <a:srgbClr val="000000">
                                <a:alpha val="43137"/>
                              </a:srgbClr>
                            </a:outerShdw>
                          </a:effectLst>
                        </a:rPr>
                        <a:t>2 </a:t>
                      </a:r>
                      <a:r>
                        <a:rPr lang="en-US" sz="1800" b="1" dirty="0" err="1" smtClean="0">
                          <a:effectLst>
                            <a:outerShdw blurRad="38100" dist="38100" dir="2700000" algn="tl">
                              <a:srgbClr val="000000">
                                <a:alpha val="43137"/>
                              </a:srgbClr>
                            </a:outerShdw>
                          </a:effectLst>
                        </a:rPr>
                        <a:t>Têsalônica</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err="1" smtClean="0"/>
                        <a:t>Khải</a:t>
                      </a:r>
                      <a:r>
                        <a:rPr lang="en-US" sz="1800" b="1" baseline="0" dirty="0" smtClean="0"/>
                        <a:t> </a:t>
                      </a:r>
                      <a:r>
                        <a:rPr lang="en-US" sz="1800" b="1" baseline="0" dirty="0" err="1" smtClean="0"/>
                        <a:t>huyền</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sz="1800" b="1" dirty="0" err="1" smtClean="0"/>
                        <a:t>Thư</a:t>
                      </a:r>
                      <a:r>
                        <a:rPr lang="en-US" sz="1800" b="1" baseline="0" dirty="0" smtClean="0"/>
                        <a:t> </a:t>
                      </a:r>
                      <a:r>
                        <a:rPr lang="en-US" sz="1800" b="1" baseline="0" dirty="0" err="1" smtClean="0"/>
                        <a:t>tín</a:t>
                      </a:r>
                      <a:r>
                        <a:rPr lang="en-US" sz="1800" b="1" baseline="0" dirty="0" smtClean="0"/>
                        <a:t> </a:t>
                      </a:r>
                      <a:r>
                        <a:rPr lang="en-US" sz="1800" b="1" baseline="0" dirty="0" err="1" smtClean="0"/>
                        <a:t>Tổng</a:t>
                      </a:r>
                      <a:r>
                        <a:rPr lang="en-US" sz="1800" b="1" baseline="0" dirty="0" smtClean="0"/>
                        <a:t> </a:t>
                      </a:r>
                      <a:r>
                        <a:rPr lang="en-US" sz="1800" b="1" baseline="0" dirty="0" err="1" smtClean="0"/>
                        <a:t>quát</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tr>
              <a:tr h="370840">
                <a:tc vMerge="1">
                  <a:txBody>
                    <a:bodyPr/>
                    <a:lstStyle/>
                    <a:p>
                      <a:endParaRPr lang="en-US" dirty="0"/>
                    </a:p>
                  </a:txBody>
                  <a:tcPr/>
                </a:tc>
                <a:tc>
                  <a:txBody>
                    <a:bodyPr/>
                    <a:lstStyle/>
                    <a:p>
                      <a:pPr algn="ctr"/>
                      <a:r>
                        <a:rPr lang="en-US" sz="1800" b="1" dirty="0" smtClean="0">
                          <a:effectLst>
                            <a:outerShdw blurRad="38100" dist="38100" dir="2700000" algn="tl">
                              <a:srgbClr val="000000">
                                <a:alpha val="43137"/>
                              </a:srgbClr>
                            </a:outerShdw>
                          </a:effectLst>
                        </a:rPr>
                        <a:t>1 </a:t>
                      </a:r>
                      <a:r>
                        <a:rPr lang="en-US" sz="1800" b="1" dirty="0" err="1" smtClean="0">
                          <a:effectLst>
                            <a:outerShdw blurRad="38100" dist="38100" dir="2700000" algn="tl">
                              <a:srgbClr val="000000">
                                <a:alpha val="43137"/>
                              </a:srgbClr>
                            </a:outerShdw>
                          </a:effectLst>
                        </a:rPr>
                        <a:t>Têsalônica</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err="1" smtClean="0"/>
                        <a:t>Giuđe</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err="1" smtClean="0">
                          <a:effectLst>
                            <a:outerShdw blurRad="38100" dist="38100" dir="2700000" algn="tl">
                              <a:srgbClr val="000000">
                                <a:alpha val="43137"/>
                              </a:srgbClr>
                            </a:outerShdw>
                          </a:effectLst>
                        </a:rPr>
                        <a:t>Côlôse</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smtClean="0"/>
                        <a:t>3 </a:t>
                      </a:r>
                      <a:r>
                        <a:rPr lang="en-US" sz="1800" b="1" dirty="0" err="1" smtClean="0"/>
                        <a:t>Giăng</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smtClean="0">
                          <a:effectLst>
                            <a:outerShdw blurRad="38100" dist="38100" dir="2700000" algn="tl">
                              <a:srgbClr val="000000">
                                <a:alpha val="43137"/>
                              </a:srgbClr>
                            </a:outerShdw>
                          </a:effectLst>
                        </a:rPr>
                        <a:t>Philip</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smtClean="0"/>
                        <a:t>2 </a:t>
                      </a:r>
                      <a:r>
                        <a:rPr lang="en-US" sz="1800" b="1" dirty="0" err="1" smtClean="0"/>
                        <a:t>Giăng</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err="1" smtClean="0">
                          <a:effectLst>
                            <a:outerShdw blurRad="38100" dist="38100" dir="2700000" algn="tl">
                              <a:srgbClr val="000000">
                                <a:alpha val="43137"/>
                              </a:srgbClr>
                            </a:outerShdw>
                          </a:effectLst>
                        </a:rPr>
                        <a:t>Êphêsô</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smtClean="0"/>
                        <a:t>1 </a:t>
                      </a:r>
                      <a:r>
                        <a:rPr lang="en-US" sz="1800" b="1" dirty="0" err="1" smtClean="0"/>
                        <a:t>Giăng</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smtClean="0">
                          <a:effectLst>
                            <a:outerShdw blurRad="38100" dist="38100" dir="2700000" algn="tl">
                              <a:srgbClr val="000000">
                                <a:alpha val="43137"/>
                              </a:srgbClr>
                            </a:outerShdw>
                          </a:effectLst>
                        </a:rPr>
                        <a:t>Galati</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smtClean="0"/>
                        <a:t>2 </a:t>
                      </a:r>
                      <a:r>
                        <a:rPr lang="en-US" sz="1800" b="1" dirty="0" err="1" smtClean="0"/>
                        <a:t>Phierơ</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smtClean="0">
                          <a:effectLst>
                            <a:outerShdw blurRad="38100" dist="38100" dir="2700000" algn="tl">
                              <a:srgbClr val="000000">
                                <a:alpha val="43137"/>
                              </a:srgbClr>
                            </a:outerShdw>
                          </a:effectLst>
                        </a:rPr>
                        <a:t>2 </a:t>
                      </a:r>
                      <a:r>
                        <a:rPr lang="en-US" sz="1800" b="1" dirty="0" err="1" smtClean="0">
                          <a:effectLst>
                            <a:outerShdw blurRad="38100" dist="38100" dir="2700000" algn="tl">
                              <a:srgbClr val="000000">
                                <a:alpha val="43137"/>
                              </a:srgbClr>
                            </a:outerShdw>
                          </a:effectLst>
                        </a:rPr>
                        <a:t>Côrinhtô</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smtClean="0"/>
                        <a:t>1 </a:t>
                      </a:r>
                      <a:r>
                        <a:rPr lang="en-US" sz="1800" b="1" dirty="0" err="1" smtClean="0"/>
                        <a:t>Phierơ</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smtClean="0">
                          <a:effectLst>
                            <a:outerShdw blurRad="38100" dist="38100" dir="2700000" algn="tl">
                              <a:srgbClr val="000000">
                                <a:alpha val="43137"/>
                              </a:srgbClr>
                            </a:outerShdw>
                          </a:effectLst>
                        </a:rPr>
                        <a:t>1 </a:t>
                      </a:r>
                      <a:r>
                        <a:rPr lang="en-US" sz="1800" b="1" dirty="0" err="1" smtClean="0">
                          <a:effectLst>
                            <a:outerShdw blurRad="38100" dist="38100" dir="2700000" algn="tl">
                              <a:srgbClr val="000000">
                                <a:alpha val="43137"/>
                              </a:srgbClr>
                            </a:outerShdw>
                          </a:effectLst>
                        </a:rPr>
                        <a:t>Côrinhtô</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err="1" smtClean="0"/>
                        <a:t>Giacơ</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sz="1800" b="1" dirty="0" err="1" smtClean="0">
                          <a:effectLst>
                            <a:outerShdw blurRad="38100" dist="38100" dir="2700000" algn="tl">
                              <a:srgbClr val="000000">
                                <a:alpha val="43137"/>
                              </a:srgbClr>
                            </a:outerShdw>
                          </a:effectLst>
                        </a:rPr>
                        <a:t>Rôma</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err="1" smtClean="0"/>
                        <a:t>Hêbơrơ</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sz="1800" b="1" dirty="0" err="1" smtClean="0"/>
                        <a:t>Công</a:t>
                      </a:r>
                      <a:r>
                        <a:rPr lang="en-US" sz="1800" b="1" baseline="0" dirty="0" smtClean="0"/>
                        <a:t> </a:t>
                      </a:r>
                      <a:r>
                        <a:rPr lang="en-US" sz="1800" b="1" baseline="0" dirty="0" err="1" smtClean="0"/>
                        <a:t>vụ</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sz="1800" b="1" dirty="0" err="1" smtClean="0">
                          <a:solidFill>
                            <a:schemeClr val="tx1"/>
                          </a:solidFill>
                          <a:effectLst>
                            <a:outerShdw blurRad="38100" dist="38100" dir="2700000" algn="tl">
                              <a:srgbClr val="000000">
                                <a:alpha val="43137"/>
                              </a:srgbClr>
                            </a:outerShdw>
                          </a:effectLst>
                        </a:rPr>
                        <a:t>Mathiơ</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sz="1800" b="1" dirty="0" err="1" smtClean="0">
                          <a:solidFill>
                            <a:schemeClr val="tx1"/>
                          </a:solidFill>
                          <a:effectLst>
                            <a:outerShdw blurRad="38100" dist="38100" dir="2700000" algn="tl">
                              <a:srgbClr val="000000">
                                <a:alpha val="43137"/>
                              </a:srgbClr>
                            </a:outerShdw>
                          </a:effectLst>
                        </a:rPr>
                        <a:t>Mác</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sz="1800" b="1" dirty="0" smtClean="0">
                          <a:solidFill>
                            <a:schemeClr val="tx1"/>
                          </a:solidFill>
                          <a:effectLst>
                            <a:outerShdw blurRad="38100" dist="38100" dir="2700000" algn="tl">
                              <a:srgbClr val="000000">
                                <a:alpha val="43137"/>
                              </a:srgbClr>
                            </a:outerShdw>
                          </a:effectLst>
                        </a:rPr>
                        <a:t>Luca</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sz="1800" b="1" dirty="0" err="1" smtClean="0">
                          <a:solidFill>
                            <a:schemeClr val="tx1"/>
                          </a:solidFill>
                          <a:effectLst>
                            <a:outerShdw blurRad="38100" dist="38100" dir="2700000" algn="tl">
                              <a:srgbClr val="000000">
                                <a:alpha val="43137"/>
                              </a:srgbClr>
                            </a:outerShdw>
                          </a:effectLst>
                        </a:rPr>
                        <a:t>Giăng</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tr>
              <a:tr h="370840">
                <a:tc gridSpan="7">
                  <a:txBody>
                    <a:bodyPr/>
                    <a:lstStyle/>
                    <a:p>
                      <a:pPr algn="ctr"/>
                      <a:r>
                        <a:rPr lang="en-US" sz="1800" b="1" dirty="0" err="1" smtClean="0">
                          <a:solidFill>
                            <a:srgbClr val="FFFFFF"/>
                          </a:solidFill>
                          <a:effectLst>
                            <a:outerShdw blurRad="38100" dist="38100" dir="2700000" algn="tl">
                              <a:srgbClr val="000000">
                                <a:alpha val="43137"/>
                              </a:srgbClr>
                            </a:outerShdw>
                          </a:effectLst>
                        </a:rPr>
                        <a:t>Các</a:t>
                      </a:r>
                      <a:r>
                        <a:rPr lang="en-US" sz="1800" b="1" baseline="0" dirty="0" smtClean="0">
                          <a:solidFill>
                            <a:srgbClr val="FFFFFF"/>
                          </a:solidFill>
                          <a:effectLst>
                            <a:outerShdw blurRad="38100" dist="38100" dir="2700000" algn="tl">
                              <a:srgbClr val="000000">
                                <a:alpha val="43137"/>
                              </a:srgbClr>
                            </a:outerShdw>
                          </a:effectLst>
                        </a:rPr>
                        <a:t> </a:t>
                      </a:r>
                      <a:r>
                        <a:rPr lang="en-US" sz="1800" b="1" baseline="0" dirty="0" err="1" smtClean="0">
                          <a:solidFill>
                            <a:srgbClr val="FFFFFF"/>
                          </a:solidFill>
                          <a:effectLst>
                            <a:outerShdw blurRad="38100" dist="38100" dir="2700000" algn="tl">
                              <a:srgbClr val="000000">
                                <a:alpha val="43137"/>
                              </a:srgbClr>
                            </a:outerShdw>
                          </a:effectLst>
                        </a:rPr>
                        <a:t>Sách</a:t>
                      </a:r>
                      <a:r>
                        <a:rPr lang="en-US" sz="1800" b="1" baseline="0" dirty="0" smtClean="0">
                          <a:solidFill>
                            <a:srgbClr val="FFFFFF"/>
                          </a:solidFill>
                          <a:effectLst>
                            <a:outerShdw blurRad="38100" dist="38100" dir="2700000" algn="tl">
                              <a:srgbClr val="000000">
                                <a:alpha val="43137"/>
                              </a:srgbClr>
                            </a:outerShdw>
                          </a:effectLst>
                        </a:rPr>
                        <a:t> </a:t>
                      </a:r>
                      <a:r>
                        <a:rPr lang="en-US" sz="1800" b="1" baseline="0" dirty="0" err="1" smtClean="0">
                          <a:solidFill>
                            <a:srgbClr val="FFFFFF"/>
                          </a:solidFill>
                          <a:effectLst>
                            <a:outerShdw blurRad="38100" dist="38100" dir="2700000" algn="tl">
                              <a:srgbClr val="000000">
                                <a:alpha val="43137"/>
                              </a:srgbClr>
                            </a:outerShdw>
                          </a:effectLst>
                        </a:rPr>
                        <a:t>Lịch</a:t>
                      </a:r>
                      <a:r>
                        <a:rPr lang="en-US" sz="1800" b="1" baseline="0" dirty="0" smtClean="0">
                          <a:solidFill>
                            <a:srgbClr val="FFFFFF"/>
                          </a:solidFill>
                          <a:effectLst>
                            <a:outerShdw blurRad="38100" dist="38100" dir="2700000" algn="tl">
                              <a:srgbClr val="000000">
                                <a:alpha val="43137"/>
                              </a:srgbClr>
                            </a:outerShdw>
                          </a:effectLst>
                        </a:rPr>
                        <a:t> </a:t>
                      </a:r>
                      <a:r>
                        <a:rPr lang="en-US" sz="1800" b="1" baseline="0" dirty="0" err="1" smtClean="0">
                          <a:solidFill>
                            <a:srgbClr val="FFFFFF"/>
                          </a:solidFill>
                          <a:effectLst>
                            <a:outerShdw blurRad="38100" dist="38100" dir="2700000" algn="tl">
                              <a:srgbClr val="000000">
                                <a:alpha val="43137"/>
                              </a:srgbClr>
                            </a:outerShdw>
                          </a:effectLst>
                        </a:rPr>
                        <a:t>sử</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bl>
          </a:graphicData>
        </a:graphic>
      </p:graphicFrame>
      <p:pic>
        <p:nvPicPr>
          <p:cNvPr id="146439" name="Picture 8" descr="NTS21 Gra[phic with Map.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1750" y="3122613"/>
            <a:ext cx="24828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0"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146441" name="TextBox 5"/>
          <p:cNvSpPr txBox="1">
            <a:spLocks noChangeArrowheads="1"/>
          </p:cNvSpPr>
          <p:nvPr/>
        </p:nvSpPr>
        <p:spPr bwMode="auto">
          <a:xfrm>
            <a:off x="5105400" y="6596063"/>
            <a:ext cx="411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3"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1299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Luke</a:t>
            </a:r>
            <a:endParaRPr lang="en-US" altLang="zh-CN" sz="2200" b="1" u="sng">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Luke presents the </a:t>
            </a:r>
            <a:r>
              <a:rPr lang="en-US" altLang="zh-CN" sz="2200" b="1" i="1">
                <a:solidFill>
                  <a:schemeClr val="bg2"/>
                </a:solidFill>
                <a:latin typeface="Arial" charset="0"/>
                <a:cs typeface="Arial" charset="0"/>
              </a:rPr>
              <a:t>sovereignly directed progress of the kingdom message</a:t>
            </a:r>
            <a:r>
              <a:rPr lang="en-US" altLang="zh-CN" sz="2200" b="1">
                <a:solidFill>
                  <a:srgbClr val="000000"/>
                </a:solidFill>
                <a:latin typeface="Arial" charset="0"/>
                <a:cs typeface="Arial" charset="0"/>
              </a:rPr>
              <a:t> from the Jewish rejection of Christ as Messiah to Gentile acceptance to confirm the faith of Gentile believers by affirming Him as </a:t>
            </a:r>
            <a:r>
              <a:rPr lang="en-US" altLang="zh-CN" sz="2200" b="1" i="1">
                <a:solidFill>
                  <a:schemeClr val="bg2"/>
                </a:solidFill>
                <a:latin typeface="Arial" charset="0"/>
                <a:cs typeface="Arial" charset="0"/>
              </a:rPr>
              <a:t>Savior of believing Gentiles</a:t>
            </a:r>
            <a:r>
              <a:rPr lang="en-US" altLang="zh-CN" sz="2200" b="1">
                <a:solidFill>
                  <a:srgbClr val="000000"/>
                </a:solidFill>
                <a:latin typeface="Arial" charset="0"/>
                <a:cs typeface="Arial" charset="0"/>
              </a:rPr>
              <a:t> as well as Jews.</a:t>
            </a:r>
          </a:p>
          <a:p>
            <a:pPr eaLnBrk="1" hangingPunct="1">
              <a:lnSpc>
                <a:spcPct val="90000"/>
              </a:lnSpc>
              <a:buFont typeface="Wingdings" charset="0"/>
              <a:buNone/>
            </a:pPr>
            <a:endParaRPr lang="en-US" altLang="zh-CN" sz="2200" b="1">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John</a:t>
            </a:r>
            <a:endParaRPr lang="en-US" altLang="zh-CN" sz="2200" b="1" u="sng">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John proves Jesus to be the </a:t>
            </a:r>
            <a:r>
              <a:rPr lang="en-US" altLang="zh-CN" sz="2200" b="1" i="1">
                <a:solidFill>
                  <a:schemeClr val="bg2"/>
                </a:solidFill>
                <a:latin typeface="Arial" charset="0"/>
                <a:cs typeface="Arial" charset="0"/>
              </a:rPr>
              <a:t>Son of God</a:t>
            </a:r>
            <a:r>
              <a:rPr lang="en-US" altLang="zh-CN" sz="2200" b="1">
                <a:solidFill>
                  <a:srgbClr val="000000"/>
                </a:solidFill>
                <a:latin typeface="Arial" charset="0"/>
                <a:cs typeface="Arial" charset="0"/>
              </a:rPr>
              <a:t> (deity) made man through selected signs and discourses of Christ to convince unbelieving Gentiles to </a:t>
            </a:r>
            <a:r>
              <a:rPr lang="en-US" altLang="zh-CN" sz="2200" b="1" i="1">
                <a:solidFill>
                  <a:schemeClr val="bg2"/>
                </a:solidFill>
                <a:latin typeface="Arial" charset="0"/>
                <a:cs typeface="Arial" charset="0"/>
              </a:rPr>
              <a:t>believe</a:t>
            </a:r>
            <a:r>
              <a:rPr lang="en-US" altLang="zh-CN" sz="2200" b="1">
                <a:solidFill>
                  <a:srgbClr val="000000"/>
                </a:solidFill>
                <a:latin typeface="Arial" charset="0"/>
                <a:cs typeface="Arial" charset="0"/>
              </a:rPr>
              <a:t> in Him and receive eternal life.</a:t>
            </a:r>
          </a:p>
          <a:p>
            <a:pPr eaLnBrk="1" hangingPunct="1">
              <a:lnSpc>
                <a:spcPct val="90000"/>
              </a:lnSpc>
              <a:buFont typeface="Wingdings" charset="0"/>
              <a:buNone/>
            </a:pPr>
            <a:endParaRPr lang="en-US"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Acts</a:t>
            </a:r>
          </a:p>
          <a:p>
            <a:pPr eaLnBrk="1" hangingPunct="1">
              <a:lnSpc>
                <a:spcPct val="90000"/>
              </a:lnSpc>
            </a:pPr>
            <a:r>
              <a:rPr lang="en-US" altLang="zh-CN" sz="2200" b="1">
                <a:solidFill>
                  <a:srgbClr val="000000"/>
                </a:solidFill>
                <a:latin typeface="Arial" charset="0"/>
                <a:cs typeface="Arial" charset="0"/>
              </a:rPr>
              <a:t>Luke presents God</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s </a:t>
            </a:r>
            <a:r>
              <a:rPr lang="en-US" altLang="zh-CN" sz="2200" b="1" i="1">
                <a:solidFill>
                  <a:schemeClr val="bg2"/>
                </a:solidFill>
                <a:latin typeface="Arial" charset="0"/>
                <a:cs typeface="Arial" charset="0"/>
              </a:rPr>
              <a:t>sovereignly directed progress of the kingdom message</a:t>
            </a:r>
            <a:r>
              <a:rPr lang="en-US" altLang="zh-CN" sz="2200" b="1">
                <a:solidFill>
                  <a:srgbClr val="000000"/>
                </a:solidFill>
                <a:latin typeface="Arial" charset="0"/>
                <a:cs typeface="Arial" charset="0"/>
              </a:rPr>
              <a:t> from Jerusalem Jews to Roman Gentiles in early church history in order to prove </a:t>
            </a:r>
            <a:r>
              <a:rPr lang="en-US" altLang="zh-CN" sz="2200" b="1" i="1">
                <a:solidFill>
                  <a:schemeClr val="bg2"/>
                </a:solidFill>
                <a:latin typeface="Arial" charset="0"/>
                <a:cs typeface="Arial" charset="0"/>
              </a:rPr>
              <a:t>God as responsible</a:t>
            </a:r>
            <a:r>
              <a:rPr lang="en-US" altLang="zh-CN" sz="2200" b="1">
                <a:solidFill>
                  <a:srgbClr val="000000"/>
                </a:solidFill>
                <a:latin typeface="Arial" charset="0"/>
                <a:cs typeface="Arial" charset="0"/>
              </a:rPr>
              <a:t> for His Church and to exhort believers to </a:t>
            </a:r>
            <a:r>
              <a:rPr lang="en-US" altLang="zh-CN" sz="2200" b="1" i="1">
                <a:solidFill>
                  <a:schemeClr val="bg2"/>
                </a:solidFill>
                <a:latin typeface="Arial" charset="0"/>
                <a:cs typeface="Arial" charset="0"/>
              </a:rPr>
              <a:t>witness everywhere</a:t>
            </a:r>
            <a:r>
              <a:rPr lang="en-US" altLang="zh-CN" sz="2200" b="1">
                <a:solidFill>
                  <a:srgbClr val="000000"/>
                </a:solidFill>
                <a:latin typeface="Arial" charset="0"/>
                <a:cs typeface="Arial"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 calcmode="lin" valueType="num">
                                      <p:cBhvr additive="base">
                                        <p:cTn id="12"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9">
                                            <p:txEl>
                                              <p:pRg st="3" end="3"/>
                                            </p:txEl>
                                          </p:spTgt>
                                        </p:tgtEl>
                                        <p:attrNameLst>
                                          <p:attrName>style.visibility</p:attrName>
                                        </p:attrNameLst>
                                      </p:cBhvr>
                                      <p:to>
                                        <p:strVal val="visible"/>
                                      </p:to>
                                    </p:set>
                                    <p:anim calcmode="lin" valueType="num">
                                      <p:cBhvr additive="base">
                                        <p:cTn id="18"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89">
                                            <p:txEl>
                                              <p:pRg st="4" end="4"/>
                                            </p:txEl>
                                          </p:spTgt>
                                        </p:tgtEl>
                                        <p:attrNameLst>
                                          <p:attrName>style.visibility</p:attrName>
                                        </p:attrNameLst>
                                      </p:cBhvr>
                                      <p:to>
                                        <p:strVal val="visible"/>
                                      </p:to>
                                    </p:set>
                                    <p:anim calcmode="lin" valueType="num">
                                      <p:cBhvr additive="base">
                                        <p:cTn id="24"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89">
                                            <p:txEl>
                                              <p:pRg st="6" end="6"/>
                                            </p:txEl>
                                          </p:spTgt>
                                        </p:tgtEl>
                                        <p:attrNameLst>
                                          <p:attrName>style.visibility</p:attrName>
                                        </p:attrNameLst>
                                      </p:cBhvr>
                                      <p:to>
                                        <p:strVal val="visible"/>
                                      </p:to>
                                    </p:set>
                                    <p:anim calcmode="lin" valueType="num">
                                      <p:cBhvr additive="base">
                                        <p:cTn id="30"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89">
                                            <p:txEl>
                                              <p:pRg st="7" end="7"/>
                                            </p:txEl>
                                          </p:spTgt>
                                        </p:tgtEl>
                                        <p:attrNameLst>
                                          <p:attrName>style.visibility</p:attrName>
                                        </p:attrNameLst>
                                      </p:cBhvr>
                                      <p:to>
                                        <p:strVal val="visible"/>
                                      </p:to>
                                    </p:set>
                                    <p:anim calcmode="lin" valueType="num">
                                      <p:cBhvr additive="base">
                                        <p:cTn id="36"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5041"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1504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Romans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expounds the </a:t>
            </a:r>
            <a:r>
              <a:rPr lang="en-US" altLang="zh-CN" sz="2200" b="1" i="1">
                <a:solidFill>
                  <a:srgbClr val="800000"/>
                </a:solidFill>
                <a:latin typeface="Arial" charset="0"/>
                <a:cs typeface="Arial" charset="0"/>
              </a:rPr>
              <a:t>righteousness of God</a:t>
            </a:r>
            <a:r>
              <a:rPr lang="en-US" altLang="zh-CN" sz="2200" b="1">
                <a:solidFill>
                  <a:srgbClr val="000000"/>
                </a:solidFill>
                <a:latin typeface="Arial" charset="0"/>
                <a:cs typeface="Arial" charset="0"/>
              </a:rPr>
              <a:t> which requires that justification be only by faith in Christ and not by works of the Law in order to solve </a:t>
            </a:r>
            <a:r>
              <a:rPr lang="en-US" altLang="zh-CN" sz="2200" b="1" i="1">
                <a:solidFill>
                  <a:srgbClr val="800000"/>
                </a:solidFill>
                <a:latin typeface="Arial" charset="0"/>
                <a:cs typeface="Arial" charset="0"/>
              </a:rPr>
              <a:t>conflicts between Jewish and Gentile</a:t>
            </a:r>
            <a:r>
              <a:rPr lang="en-US" altLang="zh-CN" sz="2200" b="1">
                <a:solidFill>
                  <a:srgbClr val="000000"/>
                </a:solidFill>
                <a:latin typeface="Arial" charset="0"/>
                <a:cs typeface="Arial" charset="0"/>
              </a:rPr>
              <a:t> believers at Rome before his soon arrival.</a:t>
            </a: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1 Corinthians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explains the </a:t>
            </a:r>
            <a:r>
              <a:rPr lang="en-US" altLang="zh-CN" sz="2200" b="1" i="1">
                <a:solidFill>
                  <a:srgbClr val="800000"/>
                </a:solidFill>
                <a:latin typeface="Arial" charset="0"/>
                <a:cs typeface="Arial" charset="0"/>
              </a:rPr>
              <a:t>proper functioning of the church</a:t>
            </a:r>
            <a:r>
              <a:rPr lang="en-US" altLang="zh-CN" sz="2200" b="1">
                <a:solidFill>
                  <a:srgbClr val="000000"/>
                </a:solidFill>
                <a:latin typeface="Arial" charset="0"/>
                <a:cs typeface="Arial" charset="0"/>
              </a:rPr>
              <a:t> in response to reports about the Corinthians</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 divisions, disorders, and doctrinal difficulties to assure that the church makes its </a:t>
            </a:r>
            <a:r>
              <a:rPr lang="en-US" altLang="zh-CN" sz="2200" b="1" i="1">
                <a:solidFill>
                  <a:srgbClr val="800000"/>
                </a:solidFill>
                <a:latin typeface="Arial" charset="0"/>
                <a:cs typeface="Arial" charset="0"/>
              </a:rPr>
              <a:t>positional sanctification practical</a:t>
            </a:r>
            <a:r>
              <a:rPr lang="en-US" altLang="zh-CN" sz="2200" b="1" i="1">
                <a:solidFill>
                  <a:srgbClr val="000000"/>
                </a:solidFill>
                <a:latin typeface="Arial" charset="0"/>
                <a:cs typeface="Arial" charset="0"/>
              </a:rPr>
              <a:t>.</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2 Corinthians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a:t>
            </a:r>
            <a:r>
              <a:rPr lang="en-US" altLang="zh-CN" sz="2200" b="1" i="1">
                <a:solidFill>
                  <a:srgbClr val="800000"/>
                </a:solidFill>
                <a:latin typeface="Arial" charset="0"/>
                <a:cs typeface="Arial" charset="0"/>
              </a:rPr>
              <a:t>defends his apostleship</a:t>
            </a:r>
            <a:r>
              <a:rPr lang="en-US" altLang="zh-CN" sz="2200" b="1">
                <a:solidFill>
                  <a:srgbClr val="000000"/>
                </a:solidFill>
                <a:latin typeface="Arial" charset="0"/>
                <a:cs typeface="Arial" charset="0"/>
              </a:rPr>
              <a:t> against attacking false teachers to assure both the Corinthians</a:t>
            </a:r>
            <a:r>
              <a:rPr lang="fr-FR" altLang="zh-CN" sz="2200" b="1">
                <a:solidFill>
                  <a:srgbClr val="000000"/>
                </a:solidFill>
                <a:latin typeface="Arial" charset="0"/>
                <a:cs typeface="Arial" charset="0"/>
              </a:rPr>
              <a:t>'</a:t>
            </a:r>
            <a:r>
              <a:rPr lang="en-US" altLang="zh-CN" sz="2200" b="1" i="1">
                <a:solidFill>
                  <a:srgbClr val="000000"/>
                </a:solidFill>
                <a:latin typeface="Arial" charset="0"/>
                <a:cs typeface="Arial" charset="0"/>
              </a:rPr>
              <a:t> </a:t>
            </a:r>
            <a:r>
              <a:rPr lang="en-US" altLang="zh-CN" sz="2200" b="1" i="1">
                <a:solidFill>
                  <a:srgbClr val="800000"/>
                </a:solidFill>
                <a:latin typeface="Arial" charset="0"/>
                <a:cs typeface="Arial" charset="0"/>
              </a:rPr>
              <a:t>doctrinal foundation</a:t>
            </a:r>
            <a:r>
              <a:rPr lang="en-US" altLang="zh-CN" sz="2200" b="1">
                <a:solidFill>
                  <a:srgbClr val="000000"/>
                </a:solidFill>
                <a:latin typeface="Arial" charset="0"/>
                <a:cs typeface="Arial" charset="0"/>
              </a:rPr>
              <a:t> and their promise to give to Jerusalem saints, thus providing an example of respect for and giving to church leaders today.</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7412">
                                            <p:txEl>
                                              <p:pRg st="3" end="3"/>
                                            </p:txEl>
                                          </p:spTgt>
                                        </p:tgtEl>
                                        <p:attrNameLst>
                                          <p:attrName>style.visibility</p:attrName>
                                        </p:attrNameLst>
                                      </p:cBhvr>
                                      <p:to>
                                        <p:strVal val="visible"/>
                                      </p:to>
                                    </p:set>
                                    <p:anim calcmode="lin" valueType="num">
                                      <p:cBhvr additive="base">
                                        <p:cTn id="18"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412">
                                            <p:txEl>
                                              <p:pRg st="4" end="4"/>
                                            </p:txEl>
                                          </p:spTgt>
                                        </p:tgtEl>
                                        <p:attrNameLst>
                                          <p:attrName>style.visibility</p:attrName>
                                        </p:attrNameLst>
                                      </p:cBhvr>
                                      <p:to>
                                        <p:strVal val="visible"/>
                                      </p:to>
                                    </p:set>
                                    <p:anim calcmode="lin" valueType="num">
                                      <p:cBhvr additive="base">
                                        <p:cTn id="24"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412">
                                            <p:txEl>
                                              <p:pRg st="6" end="6"/>
                                            </p:txEl>
                                          </p:spTgt>
                                        </p:tgtEl>
                                        <p:attrNameLst>
                                          <p:attrName>style.visibility</p:attrName>
                                        </p:attrNameLst>
                                      </p:cBhvr>
                                      <p:to>
                                        <p:strVal val="visible"/>
                                      </p:to>
                                    </p:set>
                                    <p:anim calcmode="lin" valueType="num">
                                      <p:cBhvr additive="base">
                                        <p:cTn id="30"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412">
                                            <p:txEl>
                                              <p:pRg st="7" end="7"/>
                                            </p:txEl>
                                          </p:spTgt>
                                        </p:tgtEl>
                                        <p:attrNameLst>
                                          <p:attrName>style.visibility</p:attrName>
                                        </p:attrNameLst>
                                      </p:cBhvr>
                                      <p:to>
                                        <p:strVal val="visible"/>
                                      </p:to>
                                    </p:set>
                                    <p:anim calcmode="lin" valueType="num">
                                      <p:cBhvr additive="base">
                                        <p:cTn id="36"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7089"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ail" charset="0"/>
              </a:rPr>
              <a:t>Message Statements for the New Testament Books </a:t>
            </a:r>
            <a:endParaRPr lang="en-US" b="1">
              <a:latin typeface="Arail" charset="0"/>
            </a:endParaRPr>
          </a:p>
        </p:txBody>
      </p:sp>
      <p:sp>
        <p:nvSpPr>
          <p:cNvPr id="21709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rPr>
              <a:t>26</a:t>
            </a:r>
          </a:p>
        </p:txBody>
      </p:sp>
      <p:sp>
        <p:nvSpPr>
          <p:cNvPr id="1843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ail" charset="0"/>
                <a:cs typeface="SimSun" charset="0"/>
              </a:rPr>
              <a:t>Galatians</a:t>
            </a:r>
            <a:endParaRPr lang="en-US" altLang="zh-CN" sz="2200" b="1">
              <a:solidFill>
                <a:srgbClr val="000000"/>
              </a:solidFill>
              <a:latin typeface="Arail" charset="0"/>
              <a:cs typeface="SimSun" charset="0"/>
            </a:endParaRPr>
          </a:p>
          <a:p>
            <a:pPr eaLnBrk="1" hangingPunct="1">
              <a:lnSpc>
                <a:spcPct val="90000"/>
              </a:lnSpc>
            </a:pPr>
            <a:r>
              <a:rPr lang="en-US" altLang="zh-CN" sz="2200" b="1">
                <a:solidFill>
                  <a:srgbClr val="000000"/>
                </a:solidFill>
                <a:latin typeface="Arail" charset="0"/>
                <a:cs typeface="SimSun" charset="0"/>
              </a:rPr>
              <a:t>Paul defends his apostleship and </a:t>
            </a:r>
            <a:r>
              <a:rPr lang="en-US" altLang="zh-CN" sz="2200" b="1" i="1">
                <a:solidFill>
                  <a:srgbClr val="800000"/>
                </a:solidFill>
                <a:latin typeface="Arail" charset="0"/>
                <a:cs typeface="SimSun" charset="0"/>
              </a:rPr>
              <a:t>justification by faith</a:t>
            </a:r>
            <a:r>
              <a:rPr lang="en-US" altLang="zh-CN" sz="2200" b="1">
                <a:solidFill>
                  <a:srgbClr val="000000"/>
                </a:solidFill>
                <a:latin typeface="Arail" charset="0"/>
                <a:cs typeface="SimSun" charset="0"/>
              </a:rPr>
              <a:t> to the South Galatian churches to </a:t>
            </a:r>
            <a:r>
              <a:rPr lang="en-US" altLang="zh-CN" sz="2200" b="1" i="1">
                <a:solidFill>
                  <a:srgbClr val="800000"/>
                </a:solidFill>
                <a:latin typeface="Arail" charset="0"/>
                <a:cs typeface="SimSun" charset="0"/>
              </a:rPr>
              <a:t>counter false teaching</a:t>
            </a:r>
            <a:r>
              <a:rPr lang="en-US" altLang="zh-CN" sz="2200" b="1">
                <a:solidFill>
                  <a:srgbClr val="000000"/>
                </a:solidFill>
                <a:latin typeface="Arail" charset="0"/>
                <a:cs typeface="SimSun" charset="0"/>
              </a:rPr>
              <a:t> by Judaizers so that the Galatians would not live by a legalistic system based upon the Law.</a:t>
            </a:r>
          </a:p>
          <a:p>
            <a:pPr eaLnBrk="1" hangingPunct="1">
              <a:lnSpc>
                <a:spcPct val="90000"/>
              </a:lnSpc>
              <a:buFont typeface="Wingdings" charset="0"/>
              <a:buNone/>
            </a:pPr>
            <a:r>
              <a:rPr lang="en-US" altLang="zh-CN" sz="2200" b="1">
                <a:solidFill>
                  <a:srgbClr val="000000"/>
                </a:solidFill>
                <a:latin typeface="Arail" charset="0"/>
                <a:cs typeface="SimSun" charset="0"/>
              </a:rPr>
              <a:t> </a:t>
            </a:r>
          </a:p>
          <a:p>
            <a:pPr eaLnBrk="1" hangingPunct="1">
              <a:lnSpc>
                <a:spcPct val="90000"/>
              </a:lnSpc>
              <a:buFont typeface="Wingdings" charset="0"/>
              <a:buNone/>
            </a:pPr>
            <a:r>
              <a:rPr lang="en-US" altLang="zh-CN" sz="2200" b="1" u="sng">
                <a:solidFill>
                  <a:srgbClr val="000000"/>
                </a:solidFill>
                <a:latin typeface="Arail" charset="0"/>
                <a:cs typeface="SimSun" charset="0"/>
              </a:rPr>
              <a:t>Ephesians</a:t>
            </a:r>
            <a:endParaRPr lang="en-US" altLang="zh-CN" sz="2200" b="1">
              <a:solidFill>
                <a:srgbClr val="000000"/>
              </a:solidFill>
              <a:latin typeface="Arail" charset="0"/>
              <a:cs typeface="SimSun" charset="0"/>
            </a:endParaRPr>
          </a:p>
          <a:p>
            <a:pPr eaLnBrk="1" hangingPunct="1">
              <a:lnSpc>
                <a:spcPct val="90000"/>
              </a:lnSpc>
            </a:pPr>
            <a:r>
              <a:rPr lang="en-US" altLang="zh-CN" sz="2200" b="1">
                <a:solidFill>
                  <a:srgbClr val="000000"/>
                </a:solidFill>
                <a:latin typeface="Arail" charset="0"/>
                <a:cs typeface="SimSun" charset="0"/>
              </a:rPr>
              <a:t>Paul explains God</a:t>
            </a:r>
            <a:r>
              <a:rPr lang="fr-FR" altLang="zh-CN" sz="2200" b="1">
                <a:solidFill>
                  <a:srgbClr val="000000"/>
                </a:solidFill>
                <a:latin typeface="Arail" charset="0"/>
                <a:cs typeface="SimSun" charset="0"/>
              </a:rPr>
              <a:t>'</a:t>
            </a:r>
            <a:r>
              <a:rPr lang="en-US" altLang="zh-CN" sz="2200" b="1">
                <a:solidFill>
                  <a:srgbClr val="000000"/>
                </a:solidFill>
                <a:latin typeface="Arail" charset="0"/>
                <a:cs typeface="SimSun" charset="0"/>
              </a:rPr>
              <a:t>s mystery—the </a:t>
            </a:r>
            <a:r>
              <a:rPr lang="en-US" altLang="zh-CN" sz="2200" b="1" i="1">
                <a:solidFill>
                  <a:srgbClr val="800000"/>
                </a:solidFill>
                <a:latin typeface="Arail" charset="0"/>
                <a:cs typeface="SimSun" charset="0"/>
              </a:rPr>
              <a:t>unity of Jews and Gentiles</a:t>
            </a:r>
            <a:r>
              <a:rPr lang="en-US" altLang="zh-CN" sz="2200" b="1">
                <a:solidFill>
                  <a:srgbClr val="000000"/>
                </a:solidFill>
                <a:latin typeface="Arail" charset="0"/>
                <a:cs typeface="SimSun" charset="0"/>
              </a:rPr>
              <a:t> in the Church who are equal positionally—to exhort these two groups at Ephesus to live worthy of this calling through a </a:t>
            </a:r>
            <a:r>
              <a:rPr lang="en-US" altLang="zh-CN" sz="2200" b="1" i="1">
                <a:solidFill>
                  <a:srgbClr val="800000"/>
                </a:solidFill>
                <a:latin typeface="Arail" charset="0"/>
                <a:cs typeface="SimSun" charset="0"/>
              </a:rPr>
              <a:t>unified love</a:t>
            </a:r>
            <a:r>
              <a:rPr lang="en-US" altLang="zh-CN" sz="2200" b="1">
                <a:solidFill>
                  <a:srgbClr val="000000"/>
                </a:solidFill>
                <a:latin typeface="Arail" charset="0"/>
                <a:cs typeface="SimSun" charset="0"/>
              </a:rPr>
              <a:t> for one another as a testimony to the world.</a:t>
            </a:r>
          </a:p>
          <a:p>
            <a:pPr eaLnBrk="1" hangingPunct="1">
              <a:lnSpc>
                <a:spcPct val="90000"/>
              </a:lnSpc>
            </a:pPr>
            <a:endParaRPr lang="en-US" altLang="zh-CN" sz="2200" b="1" u="sng">
              <a:solidFill>
                <a:srgbClr val="000000"/>
              </a:solidFill>
              <a:latin typeface="Arail" charset="0"/>
              <a:cs typeface="SimSun" charset="0"/>
            </a:endParaRPr>
          </a:p>
          <a:p>
            <a:pPr eaLnBrk="1" hangingPunct="1">
              <a:lnSpc>
                <a:spcPct val="90000"/>
              </a:lnSpc>
              <a:buFont typeface="Wingdings" charset="0"/>
              <a:buNone/>
            </a:pPr>
            <a:r>
              <a:rPr lang="en-US" altLang="zh-CN" sz="2000" b="1" u="sng">
                <a:solidFill>
                  <a:srgbClr val="000000"/>
                </a:solidFill>
                <a:latin typeface="Arail" charset="0"/>
                <a:cs typeface="SimSun" charset="0"/>
              </a:rPr>
              <a:t>Philippians</a:t>
            </a:r>
          </a:p>
          <a:p>
            <a:pPr eaLnBrk="1" hangingPunct="1">
              <a:lnSpc>
                <a:spcPct val="90000"/>
              </a:lnSpc>
            </a:pPr>
            <a:r>
              <a:rPr lang="en-US" altLang="zh-CN" sz="2200" b="1">
                <a:solidFill>
                  <a:srgbClr val="000000"/>
                </a:solidFill>
                <a:latin typeface="Arail" charset="0"/>
                <a:cs typeface="SimSun" charset="0"/>
              </a:rPr>
              <a:t>Paul exhorts the believers at Philippi to </a:t>
            </a:r>
            <a:r>
              <a:rPr lang="en-US" altLang="zh-CN" sz="2200" b="1" i="1">
                <a:solidFill>
                  <a:srgbClr val="800000"/>
                </a:solidFill>
                <a:latin typeface="Arail" charset="0"/>
                <a:cs typeface="SimSun" charset="0"/>
              </a:rPr>
              <a:t>imitate Christ</a:t>
            </a:r>
            <a:r>
              <a:rPr lang="fr-FR" altLang="zh-CN" sz="2200" b="1" i="1">
                <a:solidFill>
                  <a:srgbClr val="800000"/>
                </a:solidFill>
                <a:latin typeface="Arail" charset="0"/>
                <a:cs typeface="SimSun" charset="0"/>
              </a:rPr>
              <a:t>'</a:t>
            </a:r>
            <a:r>
              <a:rPr lang="en-US" altLang="zh-CN" sz="2200" b="1" i="1">
                <a:solidFill>
                  <a:srgbClr val="800000"/>
                </a:solidFill>
                <a:latin typeface="Arail" charset="0"/>
                <a:cs typeface="SimSun" charset="0"/>
              </a:rPr>
              <a:t>s attitude</a:t>
            </a:r>
            <a:r>
              <a:rPr lang="en-US" altLang="zh-CN" sz="2200" b="1">
                <a:solidFill>
                  <a:srgbClr val="000000"/>
                </a:solidFill>
                <a:latin typeface="Arail" charset="0"/>
                <a:cs typeface="SimSun" charset="0"/>
              </a:rPr>
              <a:t> that they might stand firm in a joyful, humble, and peaceful dependence upon Christ</a:t>
            </a:r>
            <a:r>
              <a:rPr lang="fr-FR" altLang="zh-CN" sz="2200" b="1">
                <a:solidFill>
                  <a:srgbClr val="000000"/>
                </a:solidFill>
                <a:latin typeface="Arail" charset="0"/>
                <a:cs typeface="SimSun" charset="0"/>
              </a:rPr>
              <a:t>'</a:t>
            </a:r>
            <a:r>
              <a:rPr lang="en-US" altLang="zh-CN" sz="2200" b="1">
                <a:solidFill>
                  <a:srgbClr val="000000"/>
                </a:solidFill>
                <a:latin typeface="Arail" charset="0"/>
                <a:cs typeface="SimSun" charset="0"/>
              </a:rPr>
              <a:t>s adequacy to combat problems with </a:t>
            </a:r>
            <a:r>
              <a:rPr lang="en-US" altLang="zh-CN" sz="2200" b="1" i="1">
                <a:solidFill>
                  <a:srgbClr val="800000"/>
                </a:solidFill>
                <a:latin typeface="Arail" charset="0"/>
                <a:cs typeface="SimSun" charset="0"/>
              </a:rPr>
              <a:t>disunity and false teaching</a:t>
            </a:r>
            <a:r>
              <a:rPr lang="en-US" altLang="zh-CN" sz="2200" b="1">
                <a:solidFill>
                  <a:srgbClr val="000000"/>
                </a:solidFill>
                <a:latin typeface="Arail" charset="0"/>
                <a:cs typeface="SimSun" charset="0"/>
              </a:rPr>
              <a:t> in the church.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436">
                                            <p:txEl>
                                              <p:pRg st="2" end="2"/>
                                            </p:txEl>
                                          </p:spTgt>
                                        </p:tgtEl>
                                        <p:attrNameLst>
                                          <p:attrName>style.visibility</p:attrName>
                                        </p:attrNameLst>
                                      </p:cBhvr>
                                      <p:to>
                                        <p:strVal val="visible"/>
                                      </p:to>
                                    </p:set>
                                    <p:anim calcmode="lin" valueType="num">
                                      <p:cBhvr additive="base">
                                        <p:cTn id="18"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4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8436">
                                            <p:txEl>
                                              <p:pRg st="3" end="3"/>
                                            </p:txEl>
                                          </p:spTgt>
                                        </p:tgtEl>
                                        <p:attrNameLst>
                                          <p:attrName>style.visibility</p:attrName>
                                        </p:attrNameLst>
                                      </p:cBhvr>
                                      <p:to>
                                        <p:strVal val="visible"/>
                                      </p:to>
                                    </p:set>
                                    <p:anim calcmode="lin" valueType="num">
                                      <p:cBhvr additive="base">
                                        <p:cTn id="24"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8436">
                                            <p:txEl>
                                              <p:pRg st="4" end="4"/>
                                            </p:txEl>
                                          </p:spTgt>
                                        </p:tgtEl>
                                        <p:attrNameLst>
                                          <p:attrName>style.visibility</p:attrName>
                                        </p:attrNameLst>
                                      </p:cBhvr>
                                      <p:to>
                                        <p:strVal val="visible"/>
                                      </p:to>
                                    </p:set>
                                    <p:anim calcmode="lin" valueType="num">
                                      <p:cBhvr additive="base">
                                        <p:cTn id="30"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8436">
                                            <p:txEl>
                                              <p:pRg st="6" end="6"/>
                                            </p:txEl>
                                          </p:spTgt>
                                        </p:tgtEl>
                                        <p:attrNameLst>
                                          <p:attrName>style.visibility</p:attrName>
                                        </p:attrNameLst>
                                      </p:cBhvr>
                                      <p:to>
                                        <p:strVal val="visible"/>
                                      </p:to>
                                    </p:set>
                                    <p:anim calcmode="lin" valueType="num">
                                      <p:cBhvr additive="base">
                                        <p:cTn id="36"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8436">
                                            <p:txEl>
                                              <p:pRg st="7" end="7"/>
                                            </p:txEl>
                                          </p:spTgt>
                                        </p:tgtEl>
                                        <p:attrNameLst>
                                          <p:attrName>style.visibility</p:attrName>
                                        </p:attrNameLst>
                                      </p:cBhvr>
                                      <p:to>
                                        <p:strVal val="visible"/>
                                      </p:to>
                                    </p:set>
                                    <p:anim calcmode="lin" valueType="num">
                                      <p:cBhvr additive="base">
                                        <p:cTn id="42"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9137"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19138"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Colossians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instructs the Colossian church in the supremacy and </a:t>
            </a:r>
            <a:r>
              <a:rPr lang="en-US" altLang="zh-CN" sz="2200" b="1" i="1">
                <a:solidFill>
                  <a:srgbClr val="800000"/>
                </a:solidFill>
                <a:latin typeface="Arial" charset="0"/>
                <a:cs typeface="Arial" charset="0"/>
              </a:rPr>
              <a:t>deity of Christ</a:t>
            </a:r>
            <a:r>
              <a:rPr lang="en-US" altLang="zh-CN" sz="2200" b="1">
                <a:solidFill>
                  <a:srgbClr val="000000"/>
                </a:solidFill>
                <a:latin typeface="Arial" charset="0"/>
                <a:cs typeface="Arial" charset="0"/>
              </a:rPr>
              <a:t> and exhorts practical outworking of this doctrine in order to fight a </a:t>
            </a:r>
            <a:r>
              <a:rPr lang="en-US" altLang="zh-CN" sz="2200" b="1" i="1">
                <a:solidFill>
                  <a:srgbClr val="800000"/>
                </a:solidFill>
                <a:latin typeface="Arial" charset="0"/>
                <a:cs typeface="Arial" charset="0"/>
              </a:rPr>
              <a:t>syncretistic heresy</a:t>
            </a:r>
            <a:r>
              <a:rPr lang="en-US" altLang="zh-CN" sz="2200" b="1">
                <a:solidFill>
                  <a:srgbClr val="000000"/>
                </a:solidFill>
                <a:latin typeface="Arial" charset="0"/>
                <a:cs typeface="Arial" charset="0"/>
              </a:rPr>
              <a:t> threatening the life and ministry of the church.</a:t>
            </a:r>
          </a:p>
          <a:p>
            <a:pPr eaLnBrk="1" hangingPunct="1">
              <a:lnSpc>
                <a:spcPct val="90000"/>
              </a:lnSpc>
              <a:buFont typeface="Wingdings" charset="0"/>
              <a:buNone/>
            </a:pPr>
            <a:endParaRPr lang="en-US" altLang="zh-CN" sz="2200" b="1" u="sng">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1 Thessalonians</a:t>
            </a:r>
          </a:p>
          <a:p>
            <a:pPr eaLnBrk="1" hangingPunct="1">
              <a:lnSpc>
                <a:spcPct val="90000"/>
              </a:lnSpc>
            </a:pPr>
            <a:r>
              <a:rPr lang="en-US" altLang="zh-CN" sz="2200" b="1">
                <a:solidFill>
                  <a:srgbClr val="000000"/>
                </a:solidFill>
                <a:latin typeface="Arial" charset="0"/>
                <a:cs typeface="Arial" charset="0"/>
              </a:rPr>
              <a:t>Paul prepares the Thessalonians for the </a:t>
            </a:r>
            <a:r>
              <a:rPr lang="en-US" altLang="zh-CN" sz="2200" b="1" i="1">
                <a:solidFill>
                  <a:srgbClr val="800000"/>
                </a:solidFill>
                <a:latin typeface="Arial" charset="0"/>
                <a:cs typeface="Arial" charset="0"/>
              </a:rPr>
              <a:t>rapture</a:t>
            </a:r>
            <a:r>
              <a:rPr lang="en-US" altLang="zh-CN" sz="2200" b="1">
                <a:solidFill>
                  <a:srgbClr val="000000"/>
                </a:solidFill>
                <a:latin typeface="Arial" charset="0"/>
                <a:cs typeface="Arial" charset="0"/>
              </a:rPr>
              <a:t> by defending his motives for starting the church (to silence accusations of greed) and instructing the believers (to strengthen the church</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s doctrinal and relational foundation so it can continue to grow).</a:t>
            </a:r>
          </a:p>
          <a:p>
            <a:pPr eaLnBrk="1" hangingPunct="1">
              <a:lnSpc>
                <a:spcPct val="90000"/>
              </a:lnSpc>
              <a:buFont typeface="Wingdings" charset="0"/>
              <a:buNone/>
            </a:pPr>
            <a:r>
              <a:rPr lang="en-US" altLang="zh-CN" sz="2200" b="1">
                <a:solidFill>
                  <a:srgbClr val="000000"/>
                </a:solidFill>
                <a:latin typeface="Arial" charset="0"/>
                <a:cs typeface="Arial" charset="0"/>
              </a:rPr>
              <a:t> </a:t>
            </a:r>
          </a:p>
          <a:p>
            <a:pPr eaLnBrk="1" hangingPunct="1">
              <a:lnSpc>
                <a:spcPct val="90000"/>
              </a:lnSpc>
              <a:buFont typeface="Wingdings" charset="0"/>
              <a:buNone/>
            </a:pPr>
            <a:r>
              <a:rPr lang="en-US" altLang="zh-CN" sz="2200" b="1" u="sng">
                <a:solidFill>
                  <a:srgbClr val="000000"/>
                </a:solidFill>
                <a:latin typeface="Arial" charset="0"/>
                <a:cs typeface="Arial" charset="0"/>
              </a:rPr>
              <a:t>2 Thessalonians </a:t>
            </a:r>
          </a:p>
          <a:p>
            <a:pPr eaLnBrk="1" hangingPunct="1">
              <a:lnSpc>
                <a:spcPct val="90000"/>
              </a:lnSpc>
            </a:pPr>
            <a:r>
              <a:rPr lang="en-US" altLang="zh-CN" sz="2200" b="1">
                <a:solidFill>
                  <a:srgbClr val="000000"/>
                </a:solidFill>
                <a:latin typeface="Arial" charset="0"/>
                <a:cs typeface="Arial" charset="0"/>
              </a:rPr>
              <a:t>Paul corrects the persecuted Thessalonians</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 misconception that the </a:t>
            </a:r>
            <a:r>
              <a:rPr lang="en-US" altLang="zh-CN" sz="2200" b="1" i="1">
                <a:solidFill>
                  <a:srgbClr val="800000"/>
                </a:solidFill>
                <a:latin typeface="Arial" charset="0"/>
                <a:cs typeface="Arial" charset="0"/>
              </a:rPr>
              <a:t>day of the Lord</a:t>
            </a:r>
            <a:r>
              <a:rPr lang="en-US" altLang="zh-CN" sz="2200" b="1">
                <a:solidFill>
                  <a:srgbClr val="000000"/>
                </a:solidFill>
                <a:latin typeface="Arial" charset="0"/>
                <a:cs typeface="Arial" charset="0"/>
              </a:rPr>
              <a:t> (Tribulation) had already begun to exhort perseverance among the disheartened and industry among the idle to help them stand firm in correct doctrine despite </a:t>
            </a:r>
            <a:r>
              <a:rPr lang="en-US" altLang="zh-CN" sz="2200" b="1" i="1">
                <a:solidFill>
                  <a:srgbClr val="800000"/>
                </a:solidFill>
                <a:latin typeface="Arial" charset="0"/>
                <a:cs typeface="Arial" charset="0"/>
              </a:rPr>
              <a:t>false teachers</a:t>
            </a:r>
            <a:r>
              <a:rPr lang="en-US" altLang="zh-CN" sz="2200" b="1" i="1">
                <a:solidFill>
                  <a:srgbClr val="000000"/>
                </a:solidFill>
                <a:latin typeface="Arial" charset="0"/>
                <a:cs typeface="Arial" charset="0"/>
              </a:rPr>
              <a:t>.</a:t>
            </a:r>
            <a:endParaRPr lang="en-US" altLang="zh-CN" sz="2200" b="1">
              <a:solidFill>
                <a:srgbClr val="000000"/>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460">
                                            <p:txEl>
                                              <p:pRg st="3" end="3"/>
                                            </p:txEl>
                                          </p:spTgt>
                                        </p:tgtEl>
                                        <p:attrNameLst>
                                          <p:attrName>style.visibility</p:attrName>
                                        </p:attrNameLst>
                                      </p:cBhvr>
                                      <p:to>
                                        <p:strVal val="visible"/>
                                      </p:to>
                                    </p:set>
                                    <p:anim calcmode="lin" valueType="num">
                                      <p:cBhvr additive="base">
                                        <p:cTn id="18"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460">
                                            <p:txEl>
                                              <p:pRg st="4" end="4"/>
                                            </p:txEl>
                                          </p:spTgt>
                                        </p:tgtEl>
                                        <p:attrNameLst>
                                          <p:attrName>style.visibility</p:attrName>
                                        </p:attrNameLst>
                                      </p:cBhvr>
                                      <p:to>
                                        <p:strVal val="visible"/>
                                      </p:to>
                                    </p:set>
                                    <p:anim calcmode="lin" valueType="num">
                                      <p:cBhvr additive="base">
                                        <p:cTn id="24"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460">
                                            <p:txEl>
                                              <p:pRg st="5" end="5"/>
                                            </p:txEl>
                                          </p:spTgt>
                                        </p:tgtEl>
                                        <p:attrNameLst>
                                          <p:attrName>style.visibility</p:attrName>
                                        </p:attrNameLst>
                                      </p:cBhvr>
                                      <p:to>
                                        <p:strVal val="visible"/>
                                      </p:to>
                                    </p:set>
                                    <p:anim calcmode="lin" valueType="num">
                                      <p:cBhvr additive="base">
                                        <p:cTn id="30"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9460">
                                            <p:txEl>
                                              <p:pRg st="6" end="6"/>
                                            </p:txEl>
                                          </p:spTgt>
                                        </p:tgtEl>
                                        <p:attrNameLst>
                                          <p:attrName>style.visibility</p:attrName>
                                        </p:attrNameLst>
                                      </p:cBhvr>
                                      <p:to>
                                        <p:strVal val="visible"/>
                                      </p:to>
                                    </p:set>
                                    <p:anim calcmode="lin" valueType="num">
                                      <p:cBhvr additive="base">
                                        <p:cTn id="36"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460">
                                            <p:txEl>
                                              <p:pRg st="7" end="7"/>
                                            </p:txEl>
                                          </p:spTgt>
                                        </p:tgtEl>
                                        <p:attrNameLst>
                                          <p:attrName>style.visibility</p:attrName>
                                        </p:attrNameLst>
                                      </p:cBhvr>
                                      <p:to>
                                        <p:strVal val="visible"/>
                                      </p:to>
                                    </p:set>
                                    <p:anim calcmode="lin" valueType="num">
                                      <p:cBhvr additive="base">
                                        <p:cTn id="4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1185"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1186"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1 Timothy</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exhorts Timothy to courageously guard his personal </a:t>
            </a:r>
            <a:r>
              <a:rPr lang="en-US" altLang="zh-CN" sz="2200" b="1" i="1">
                <a:solidFill>
                  <a:srgbClr val="800000"/>
                </a:solidFill>
                <a:latin typeface="Arial" charset="0"/>
                <a:cs typeface="Arial" charset="0"/>
              </a:rPr>
              <a:t>life, doctrine, and local church order</a:t>
            </a:r>
            <a:r>
              <a:rPr lang="en-US" altLang="zh-CN" sz="2200" b="1">
                <a:solidFill>
                  <a:srgbClr val="000000"/>
                </a:solidFill>
                <a:latin typeface="Arial" charset="0"/>
                <a:cs typeface="Arial" charset="0"/>
              </a:rPr>
              <a:t> in order to preserve the ministry of the Ephesian church against ascetic and speculative </a:t>
            </a:r>
            <a:r>
              <a:rPr lang="en-US" altLang="zh-CN" sz="2200" b="1" i="1">
                <a:solidFill>
                  <a:srgbClr val="800000"/>
                </a:solidFill>
                <a:latin typeface="Arial" charset="0"/>
                <a:cs typeface="Arial" charset="0"/>
              </a:rPr>
              <a:t>false teachers.</a:t>
            </a: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2 Timothy</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exhorts Timothy to faithfully practice and </a:t>
            </a:r>
            <a:r>
              <a:rPr lang="en-US" altLang="zh-CN" sz="2200" b="1" i="1">
                <a:solidFill>
                  <a:srgbClr val="800000"/>
                </a:solidFill>
                <a:latin typeface="Arial" charset="0"/>
                <a:cs typeface="Arial" charset="0"/>
              </a:rPr>
              <a:t>preach the Word</a:t>
            </a:r>
            <a:r>
              <a:rPr lang="en-US" altLang="zh-CN" sz="2200" b="1">
                <a:solidFill>
                  <a:srgbClr val="000000"/>
                </a:solidFill>
                <a:latin typeface="Arial" charset="0"/>
                <a:cs typeface="Arial" charset="0"/>
              </a:rPr>
              <a:t> despite hardship in order to encourage him to persevere against </a:t>
            </a:r>
            <a:r>
              <a:rPr lang="en-US" altLang="zh-CN" sz="2200" b="1" i="1">
                <a:solidFill>
                  <a:srgbClr val="800000"/>
                </a:solidFill>
                <a:latin typeface="Arial" charset="0"/>
                <a:cs typeface="Arial" charset="0"/>
              </a:rPr>
              <a:t>false teaching</a:t>
            </a:r>
            <a:r>
              <a:rPr lang="en-US" altLang="zh-CN" sz="2200" b="1">
                <a:solidFill>
                  <a:srgbClr val="000000"/>
                </a:solidFill>
                <a:latin typeface="Arial" charset="0"/>
                <a:cs typeface="Arial" charset="0"/>
              </a:rPr>
              <a:t> and apostasy.</a:t>
            </a:r>
          </a:p>
          <a:p>
            <a:pPr eaLnBrk="1" hangingPunct="1">
              <a:lnSpc>
                <a:spcPct val="90000"/>
              </a:lnSpc>
              <a:buFont typeface="Wingdings" charset="0"/>
              <a:buNone/>
            </a:pPr>
            <a:endParaRPr lang="en-US" altLang="zh-CN" sz="2200" b="1" u="sng">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Titus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exhorts Titus to </a:t>
            </a:r>
            <a:r>
              <a:rPr lang="en-US" altLang="zh-CN" sz="2200" b="1" i="1">
                <a:solidFill>
                  <a:srgbClr val="800000"/>
                </a:solidFill>
                <a:latin typeface="Arial" charset="0"/>
                <a:cs typeface="Arial" charset="0"/>
              </a:rPr>
              <a:t>organize the Cretan churches</a:t>
            </a:r>
            <a:r>
              <a:rPr lang="en-US" altLang="zh-CN" sz="2200" b="1">
                <a:solidFill>
                  <a:srgbClr val="000000"/>
                </a:solidFill>
                <a:latin typeface="Arial" charset="0"/>
                <a:cs typeface="Arial" charset="0"/>
              </a:rPr>
              <a:t> by appointing qualified elders and teaching respectable behavior as the natural result of salvation by grace in order to</a:t>
            </a:r>
            <a:r>
              <a:rPr lang="en-US" altLang="zh-CN" sz="2200" b="1" i="1">
                <a:solidFill>
                  <a:srgbClr val="000000"/>
                </a:solidFill>
                <a:latin typeface="Arial" charset="0"/>
                <a:cs typeface="Arial" charset="0"/>
              </a:rPr>
              <a:t> </a:t>
            </a:r>
            <a:r>
              <a:rPr lang="en-US" altLang="zh-CN" sz="2200" b="1" i="1">
                <a:solidFill>
                  <a:srgbClr val="800000"/>
                </a:solidFill>
                <a:latin typeface="Arial" charset="0"/>
                <a:cs typeface="Arial" charset="0"/>
              </a:rPr>
              <a:t>defeat opposers by word and deed</a:t>
            </a:r>
            <a:r>
              <a:rPr lang="en-US" altLang="zh-CN" sz="2200" b="1" i="1">
                <a:solidFill>
                  <a:srgbClr val="000000"/>
                </a:solidFill>
                <a:latin typeface="Arial" charset="0"/>
                <a:cs typeface="Arial" charset="0"/>
              </a:rPr>
              <a:t> (conduct).</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4">
                                            <p:txEl>
                                              <p:pRg st="3" end="3"/>
                                            </p:txEl>
                                          </p:spTgt>
                                        </p:tgtEl>
                                        <p:attrNameLst>
                                          <p:attrName>style.visibility</p:attrName>
                                        </p:attrNameLst>
                                      </p:cBhvr>
                                      <p:to>
                                        <p:strVal val="visible"/>
                                      </p:to>
                                    </p:set>
                                    <p:anim calcmode="lin" valueType="num">
                                      <p:cBhvr additive="base">
                                        <p:cTn id="18"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4">
                                            <p:txEl>
                                              <p:pRg st="4" end="4"/>
                                            </p:txEl>
                                          </p:spTgt>
                                        </p:tgtEl>
                                        <p:attrNameLst>
                                          <p:attrName>style.visibility</p:attrName>
                                        </p:attrNameLst>
                                      </p:cBhvr>
                                      <p:to>
                                        <p:strVal val="visible"/>
                                      </p:to>
                                    </p:set>
                                    <p:anim calcmode="lin" valueType="num">
                                      <p:cBhvr additive="base">
                                        <p:cTn id="24"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4">
                                            <p:txEl>
                                              <p:pRg st="6" end="6"/>
                                            </p:txEl>
                                          </p:spTgt>
                                        </p:tgtEl>
                                        <p:attrNameLst>
                                          <p:attrName>style.visibility</p:attrName>
                                        </p:attrNameLst>
                                      </p:cBhvr>
                                      <p:to>
                                        <p:strVal val="visible"/>
                                      </p:to>
                                    </p:set>
                                    <p:anim calcmode="lin" valueType="num">
                                      <p:cBhvr additive="base">
                                        <p:cTn id="30"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4">
                                            <p:txEl>
                                              <p:pRg st="7" end="7"/>
                                            </p:txEl>
                                          </p:spTgt>
                                        </p:tgtEl>
                                        <p:attrNameLst>
                                          <p:attrName>style.visibility</p:attrName>
                                        </p:attrNameLst>
                                      </p:cBhvr>
                                      <p:to>
                                        <p:strVal val="visible"/>
                                      </p:to>
                                    </p:set>
                                    <p:anim calcmode="lin" valueType="num">
                                      <p:cBhvr additive="base">
                                        <p:cTn id="36"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3233"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323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Philemon</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Paul requests the Christian slave owner, Philemon, for </a:t>
            </a:r>
            <a:r>
              <a:rPr lang="en-US" altLang="zh-CN" sz="2200" b="1" i="1">
                <a:solidFill>
                  <a:srgbClr val="800000"/>
                </a:solidFill>
                <a:latin typeface="Arial" charset="0"/>
                <a:cs typeface="Arial" charset="0"/>
              </a:rPr>
              <a:t>forgiveness</a:t>
            </a:r>
            <a:r>
              <a:rPr lang="en-US" altLang="zh-CN" sz="2200" b="1">
                <a:solidFill>
                  <a:srgbClr val="000000"/>
                </a:solidFill>
                <a:latin typeface="Arial" charset="0"/>
                <a:cs typeface="Arial" charset="0"/>
              </a:rPr>
              <a:t> for his runaway but repentant slave, Onesimus, whom Paul lead to Christ and sent back to Philemon for restatement as Christian brother to teach </a:t>
            </a:r>
            <a:r>
              <a:rPr lang="en-US" altLang="zh-CN" sz="2200" b="1" i="1">
                <a:solidFill>
                  <a:srgbClr val="800000"/>
                </a:solidFill>
                <a:latin typeface="Arial" charset="0"/>
                <a:cs typeface="Arial" charset="0"/>
              </a:rPr>
              <a:t>how to forgive and be forgiven</a:t>
            </a:r>
            <a:r>
              <a:rPr lang="en-US" altLang="zh-CN" sz="2200" b="1" i="1">
                <a:solidFill>
                  <a:srgbClr val="000000"/>
                </a:solidFill>
                <a:latin typeface="Arial" charset="0"/>
                <a:cs typeface="Arial" charset="0"/>
              </a:rPr>
              <a:t>.</a:t>
            </a: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Hebrews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An unknown author shows Hebrew believers the </a:t>
            </a:r>
            <a:r>
              <a:rPr lang="en-US" altLang="zh-CN" sz="2200" b="1" i="1">
                <a:solidFill>
                  <a:srgbClr val="800000"/>
                </a:solidFill>
                <a:latin typeface="Arial" charset="0"/>
                <a:cs typeface="Arial" charset="0"/>
              </a:rPr>
              <a:t>superiority of Christ as High Priest</a:t>
            </a:r>
            <a:r>
              <a:rPr lang="en-US" altLang="zh-CN" sz="2200" b="1">
                <a:solidFill>
                  <a:srgbClr val="000000"/>
                </a:solidFill>
                <a:latin typeface="Arial" charset="0"/>
                <a:cs typeface="Arial" charset="0"/>
              </a:rPr>
              <a:t> and the superiority of Christianity over Judaism to exhort them to endure persecution rather than</a:t>
            </a:r>
            <a:r>
              <a:rPr lang="en-US" altLang="zh-CN" sz="2200" b="1" i="1">
                <a:solidFill>
                  <a:srgbClr val="000000"/>
                </a:solidFill>
                <a:latin typeface="Arial" charset="0"/>
                <a:cs typeface="Arial" charset="0"/>
              </a:rPr>
              <a:t> </a:t>
            </a:r>
            <a:r>
              <a:rPr lang="en-US" altLang="zh-CN" sz="2200" b="1" i="1">
                <a:solidFill>
                  <a:srgbClr val="800000"/>
                </a:solidFill>
                <a:latin typeface="Arial" charset="0"/>
                <a:cs typeface="Arial" charset="0"/>
              </a:rPr>
              <a:t>return to their former life</a:t>
            </a:r>
            <a:r>
              <a:rPr lang="en-US" altLang="zh-CN" sz="2200" b="1">
                <a:solidFill>
                  <a:srgbClr val="000000"/>
                </a:solidFill>
                <a:latin typeface="Arial" charset="0"/>
                <a:cs typeface="Arial" charset="0"/>
              </a:rPr>
              <a:t> under Judaism.</a:t>
            </a: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James</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James exhorts early Jewish believers throughout the Roman Empire that Christian </a:t>
            </a:r>
            <a:r>
              <a:rPr lang="en-US" altLang="zh-CN" sz="2200" b="1" i="1">
                <a:solidFill>
                  <a:srgbClr val="800000"/>
                </a:solidFill>
                <a:latin typeface="Arial" charset="0"/>
                <a:cs typeface="Arial" charset="0"/>
              </a:rPr>
              <a:t>faith is shown through works</a:t>
            </a:r>
            <a:r>
              <a:rPr lang="en-US" altLang="zh-CN" sz="2200" b="1">
                <a:solidFill>
                  <a:srgbClr val="000000"/>
                </a:solidFill>
                <a:latin typeface="Arial" charset="0"/>
                <a:cs typeface="Arial" charset="0"/>
              </a:rPr>
              <a:t> that they might replace their </a:t>
            </a:r>
            <a:r>
              <a:rPr lang="en-US" altLang="zh-CN" sz="2200" b="1" i="1">
                <a:solidFill>
                  <a:srgbClr val="800000"/>
                </a:solidFill>
                <a:latin typeface="Arial" charset="0"/>
                <a:cs typeface="Arial" charset="0"/>
              </a:rPr>
              <a:t>hypocrisy</a:t>
            </a:r>
            <a:r>
              <a:rPr lang="en-US" altLang="zh-CN" sz="2200" b="1">
                <a:solidFill>
                  <a:srgbClr val="000000"/>
                </a:solidFill>
                <a:latin typeface="Arial" charset="0"/>
                <a:cs typeface="Arial" charset="0"/>
              </a:rPr>
              <a:t> with good deeds in maturity and holiness.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8">
                                            <p:txEl>
                                              <p:pRg st="3" end="3"/>
                                            </p:txEl>
                                          </p:spTgt>
                                        </p:tgtEl>
                                        <p:attrNameLst>
                                          <p:attrName>style.visibility</p:attrName>
                                        </p:attrNameLst>
                                      </p:cBhvr>
                                      <p:to>
                                        <p:strVal val="visible"/>
                                      </p:to>
                                    </p:set>
                                    <p:anim calcmode="lin" valueType="num">
                                      <p:cBhvr additive="base">
                                        <p:cTn id="18"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508">
                                            <p:txEl>
                                              <p:pRg st="4" end="4"/>
                                            </p:txEl>
                                          </p:spTgt>
                                        </p:tgtEl>
                                        <p:attrNameLst>
                                          <p:attrName>style.visibility</p:attrName>
                                        </p:attrNameLst>
                                      </p:cBhvr>
                                      <p:to>
                                        <p:strVal val="visible"/>
                                      </p:to>
                                    </p:set>
                                    <p:anim calcmode="lin" valueType="num">
                                      <p:cBhvr additive="base">
                                        <p:cTn id="24"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508">
                                            <p:txEl>
                                              <p:pRg st="6" end="6"/>
                                            </p:txEl>
                                          </p:spTgt>
                                        </p:tgtEl>
                                        <p:attrNameLst>
                                          <p:attrName>style.visibility</p:attrName>
                                        </p:attrNameLst>
                                      </p:cBhvr>
                                      <p:to>
                                        <p:strVal val="visible"/>
                                      </p:to>
                                    </p:set>
                                    <p:anim calcmode="lin" valueType="num">
                                      <p:cBhvr additive="base">
                                        <p:cTn id="30"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1508">
                                            <p:txEl>
                                              <p:pRg st="7" end="7"/>
                                            </p:txEl>
                                          </p:spTgt>
                                        </p:tgtEl>
                                        <p:attrNameLst>
                                          <p:attrName>style.visibility</p:attrName>
                                        </p:attrNameLst>
                                      </p:cBhvr>
                                      <p:to>
                                        <p:strVal val="visible"/>
                                      </p:to>
                                    </p:set>
                                    <p:anim calcmode="lin" valueType="num">
                                      <p:cBhvr additive="base">
                                        <p:cTn id="36"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281"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528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1 Peter</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Peter encourages north Asia Minor believers to </a:t>
            </a:r>
            <a:r>
              <a:rPr lang="en-US" altLang="zh-CN" sz="2200" b="1" i="1">
                <a:solidFill>
                  <a:srgbClr val="800000"/>
                </a:solidFill>
                <a:latin typeface="Arial" charset="0"/>
                <a:cs typeface="Arial" charset="0"/>
              </a:rPr>
              <a:t>suffer properly for Christ</a:t>
            </a:r>
            <a:r>
              <a:rPr lang="en-US" altLang="zh-CN" sz="2200" b="1">
                <a:solidFill>
                  <a:srgbClr val="000000"/>
                </a:solidFill>
                <a:latin typeface="Arial" charset="0"/>
                <a:cs typeface="Arial" charset="0"/>
              </a:rPr>
              <a:t> as holy, submissive, and selfless witnesses motivated by Christ</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s example and the hope of future glory to help them be people who </a:t>
            </a:r>
            <a:r>
              <a:rPr lang="en-US" altLang="zh-CN" sz="2200" b="1" i="1">
                <a:solidFill>
                  <a:srgbClr val="800000"/>
                </a:solidFill>
                <a:latin typeface="Arial" charset="0"/>
                <a:cs typeface="Arial" charset="0"/>
              </a:rPr>
              <a:t>attract others</a:t>
            </a:r>
            <a:r>
              <a:rPr lang="en-US" altLang="zh-CN" sz="2200" b="1">
                <a:solidFill>
                  <a:srgbClr val="000000"/>
                </a:solidFill>
                <a:latin typeface="Arial" charset="0"/>
                <a:cs typeface="Arial" charset="0"/>
              </a:rPr>
              <a:t> to hear their message.</a:t>
            </a:r>
            <a:endParaRPr lang="en-US" altLang="zh-CN" sz="2200" b="1" i="1">
              <a:solidFill>
                <a:srgbClr val="8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2 Peter</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Peter reminds north Asian believers of their </a:t>
            </a:r>
            <a:r>
              <a:rPr lang="en-US" altLang="zh-CN" sz="2200" b="1" i="1">
                <a:solidFill>
                  <a:srgbClr val="800000"/>
                </a:solidFill>
                <a:latin typeface="Arial" charset="0"/>
                <a:cs typeface="Arial" charset="0"/>
              </a:rPr>
              <a:t>knowledge</a:t>
            </a:r>
            <a:r>
              <a:rPr lang="en-US" altLang="zh-CN" sz="2200" b="1">
                <a:solidFill>
                  <a:srgbClr val="000000"/>
                </a:solidFill>
                <a:latin typeface="Arial" charset="0"/>
                <a:cs typeface="Arial" charset="0"/>
              </a:rPr>
              <a:t> of the characteristics and future destruction of false teachers and of the grace of Jesus Christ in order to combat </a:t>
            </a:r>
            <a:r>
              <a:rPr lang="en-US" altLang="zh-CN" sz="2200" b="1" i="1">
                <a:solidFill>
                  <a:srgbClr val="800000"/>
                </a:solidFill>
                <a:latin typeface="Arial" charset="0"/>
                <a:cs typeface="Arial" charset="0"/>
              </a:rPr>
              <a:t>false teaching</a:t>
            </a:r>
            <a:r>
              <a:rPr lang="en-US" altLang="zh-CN" sz="2200" b="1">
                <a:solidFill>
                  <a:srgbClr val="000000"/>
                </a:solidFill>
                <a:latin typeface="Arial" charset="0"/>
                <a:cs typeface="Arial" charset="0"/>
              </a:rPr>
              <a:t> and stimulate </a:t>
            </a:r>
            <a:r>
              <a:rPr lang="en-US" altLang="zh-CN" sz="2200" b="1" i="1">
                <a:solidFill>
                  <a:srgbClr val="800000"/>
                </a:solidFill>
                <a:latin typeface="Arial" charset="0"/>
                <a:cs typeface="Arial" charset="0"/>
              </a:rPr>
              <a:t>growth in godliness</a:t>
            </a:r>
            <a:r>
              <a:rPr lang="en-US" altLang="zh-CN" sz="2200" b="1" i="1">
                <a:solidFill>
                  <a:srgbClr val="000000"/>
                </a:solidFill>
                <a:latin typeface="Arial" charset="0"/>
                <a:cs typeface="Arial" charset="0"/>
              </a:rPr>
              <a:t>.</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1 John</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John writes a general letter encouraging his readers to </a:t>
            </a:r>
            <a:r>
              <a:rPr lang="en-US" altLang="zh-CN" sz="2200" b="1" i="1">
                <a:solidFill>
                  <a:srgbClr val="800000"/>
                </a:solidFill>
                <a:latin typeface="Arial" charset="0"/>
                <a:cs typeface="Arial" charset="0"/>
              </a:rPr>
              <a:t>obey God</a:t>
            </a:r>
            <a:r>
              <a:rPr lang="fr-FR" altLang="zh-CN" sz="2200" b="1" i="1">
                <a:solidFill>
                  <a:srgbClr val="800000"/>
                </a:solidFill>
                <a:latin typeface="Arial" charset="0"/>
                <a:cs typeface="Arial" charset="0"/>
              </a:rPr>
              <a:t>'</a:t>
            </a:r>
            <a:r>
              <a:rPr lang="en-US" altLang="zh-CN" sz="2200" b="1" i="1">
                <a:solidFill>
                  <a:srgbClr val="800000"/>
                </a:solidFill>
                <a:latin typeface="Arial" charset="0"/>
                <a:cs typeface="Arial" charset="0"/>
              </a:rPr>
              <a:t>s commands by loving others</a:t>
            </a:r>
            <a:r>
              <a:rPr lang="en-US" altLang="zh-CN" sz="2200" b="1">
                <a:solidFill>
                  <a:srgbClr val="000000"/>
                </a:solidFill>
                <a:latin typeface="Arial" charset="0"/>
                <a:cs typeface="Arial" charset="0"/>
              </a:rPr>
              <a:t> in order to protect them from </a:t>
            </a:r>
            <a:r>
              <a:rPr lang="en-US" altLang="zh-CN" sz="2200" b="1" i="1">
                <a:solidFill>
                  <a:srgbClr val="800000"/>
                </a:solidFill>
                <a:latin typeface="Arial" charset="0"/>
                <a:cs typeface="Arial" charset="0"/>
              </a:rPr>
              <a:t>early Gnosticism</a:t>
            </a:r>
            <a:r>
              <a:rPr lang="en-US" altLang="zh-CN" sz="2200" b="1" i="1">
                <a:solidFill>
                  <a:srgbClr val="000000"/>
                </a:solidFill>
                <a:latin typeface="Arial" charset="0"/>
                <a:cs typeface="Arial" charset="0"/>
              </a:rPr>
              <a:t> </a:t>
            </a:r>
            <a:r>
              <a:rPr lang="en-US" altLang="zh-CN" sz="2200" b="1">
                <a:solidFill>
                  <a:srgbClr val="000000"/>
                </a:solidFill>
                <a:latin typeface="Arial" charset="0"/>
                <a:cs typeface="Arial" charset="0"/>
              </a:rPr>
              <a:t>which denied either Christ</a:t>
            </a:r>
            <a:r>
              <a:rPr lang="fr-FR" altLang="zh-CN" sz="2200" b="1">
                <a:solidFill>
                  <a:srgbClr val="000000"/>
                </a:solidFill>
                <a:latin typeface="Arial" charset="0"/>
                <a:cs typeface="Arial" charset="0"/>
              </a:rPr>
              <a:t>'</a:t>
            </a:r>
            <a:r>
              <a:rPr lang="en-US" altLang="zh-CN" sz="2200" b="1">
                <a:solidFill>
                  <a:srgbClr val="000000"/>
                </a:solidFill>
                <a:latin typeface="Arial" charset="0"/>
                <a:cs typeface="Arial" charset="0"/>
              </a:rPr>
              <a:t>s deity or humanity.</a:t>
            </a:r>
          </a:p>
          <a:p>
            <a:pPr eaLnBrk="1" hangingPunct="1">
              <a:lnSpc>
                <a:spcPct val="90000"/>
              </a:lnSpc>
              <a:buFont typeface="Wingdings" charset="0"/>
              <a:buNone/>
            </a:pPr>
            <a:r>
              <a:rPr lang="en-US" altLang="zh-CN" sz="2200" b="1" u="sng">
                <a:solidFill>
                  <a:srgbClr val="000000"/>
                </a:solidFill>
                <a:latin typeface="Arial" charset="0"/>
                <a:cs typeface="Arial" charset="0"/>
              </a:rPr>
              <a:t> </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2">
                                            <p:txEl>
                                              <p:pRg st="3" end="3"/>
                                            </p:txEl>
                                          </p:spTgt>
                                        </p:tgtEl>
                                        <p:attrNameLst>
                                          <p:attrName>style.visibility</p:attrName>
                                        </p:attrNameLst>
                                      </p:cBhvr>
                                      <p:to>
                                        <p:strVal val="visible"/>
                                      </p:to>
                                    </p:set>
                                    <p:anim calcmode="lin" valueType="num">
                                      <p:cBhvr additive="base">
                                        <p:cTn id="18"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532">
                                            <p:txEl>
                                              <p:pRg st="4" end="4"/>
                                            </p:txEl>
                                          </p:spTgt>
                                        </p:tgtEl>
                                        <p:attrNameLst>
                                          <p:attrName>style.visibility</p:attrName>
                                        </p:attrNameLst>
                                      </p:cBhvr>
                                      <p:to>
                                        <p:strVal val="visible"/>
                                      </p:to>
                                    </p:set>
                                    <p:anim calcmode="lin" valueType="num">
                                      <p:cBhvr additive="base">
                                        <p:cTn id="24"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2">
                                            <p:txEl>
                                              <p:pRg st="6" end="6"/>
                                            </p:txEl>
                                          </p:spTgt>
                                        </p:tgtEl>
                                        <p:attrNameLst>
                                          <p:attrName>style.visibility</p:attrName>
                                        </p:attrNameLst>
                                      </p:cBhvr>
                                      <p:to>
                                        <p:strVal val="visible"/>
                                      </p:to>
                                    </p:set>
                                    <p:anim calcmode="lin" valueType="num">
                                      <p:cBhvr additive="base">
                                        <p:cTn id="30"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32">
                                            <p:txEl>
                                              <p:pRg st="7" end="7"/>
                                            </p:txEl>
                                          </p:spTgt>
                                        </p:tgtEl>
                                        <p:attrNameLst>
                                          <p:attrName>style.visibility</p:attrName>
                                        </p:attrNameLst>
                                      </p:cBhvr>
                                      <p:to>
                                        <p:strVal val="visible"/>
                                      </p:to>
                                    </p:set>
                                    <p:anim calcmode="lin" valueType="num">
                                      <p:cBhvr additive="base">
                                        <p:cTn id="36"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532">
                                            <p:txEl>
                                              <p:pRg st="8" end="8"/>
                                            </p:txEl>
                                          </p:spTgt>
                                        </p:tgtEl>
                                        <p:attrNameLst>
                                          <p:attrName>style.visibility</p:attrName>
                                        </p:attrNameLst>
                                      </p:cBhvr>
                                      <p:to>
                                        <p:strVal val="visible"/>
                                      </p:to>
                                    </p:set>
                                    <p:anim calcmode="lin" valueType="num">
                                      <p:cBhvr additive="base">
                                        <p:cTn id="42"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7329"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733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cs typeface="Arial" charset="0"/>
              </a:rPr>
              <a:t>2 John</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John exhorts </a:t>
            </a:r>
            <a:r>
              <a:rPr lang="en-US" altLang="zh-CN" sz="2200" b="1" i="1">
                <a:solidFill>
                  <a:srgbClr val="800000"/>
                </a:solidFill>
                <a:latin typeface="Arial" charset="0"/>
                <a:cs typeface="Arial" charset="0"/>
              </a:rPr>
              <a:t>limitations</a:t>
            </a:r>
            <a:r>
              <a:rPr lang="en-US" altLang="zh-CN" sz="2200" b="1" i="1">
                <a:solidFill>
                  <a:srgbClr val="000000"/>
                </a:solidFill>
                <a:latin typeface="Arial" charset="0"/>
                <a:cs typeface="Arial" charset="0"/>
              </a:rPr>
              <a:t> to love</a:t>
            </a:r>
            <a:r>
              <a:rPr lang="en-US" altLang="zh-CN" sz="2200" b="1">
                <a:solidFill>
                  <a:srgbClr val="000000"/>
                </a:solidFill>
                <a:latin typeface="Arial" charset="0"/>
                <a:cs typeface="Arial" charset="0"/>
              </a:rPr>
              <a:t> for a Christian woman and her children who show hospitality to missionaries but need warning not to extend the same to false teachers to warn against </a:t>
            </a:r>
            <a:r>
              <a:rPr lang="en-US" altLang="zh-CN" sz="2200" b="1" i="1">
                <a:solidFill>
                  <a:srgbClr val="800000"/>
                </a:solidFill>
                <a:latin typeface="Arial" charset="0"/>
                <a:cs typeface="Arial" charset="0"/>
              </a:rPr>
              <a:t>aiding the spread of destructive heresies</a:t>
            </a:r>
            <a:r>
              <a:rPr lang="en-US" altLang="zh-CN" sz="2200" b="1" i="1">
                <a:solidFill>
                  <a:srgbClr val="000000"/>
                </a:solidFill>
                <a:latin typeface="Arial" charset="0"/>
                <a:cs typeface="Arial" charset="0"/>
              </a:rPr>
              <a:t>.</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3 John</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John encourages Gaius to continue </a:t>
            </a:r>
            <a:r>
              <a:rPr lang="en-US" altLang="zh-CN" sz="2200" b="1" i="1">
                <a:solidFill>
                  <a:srgbClr val="800000"/>
                </a:solidFill>
                <a:latin typeface="Arial" charset="0"/>
                <a:cs typeface="Arial" charset="0"/>
              </a:rPr>
              <a:t>supporting missionaries</a:t>
            </a:r>
            <a:r>
              <a:rPr lang="en-US" altLang="zh-CN" sz="2200" b="1">
                <a:solidFill>
                  <a:srgbClr val="000000"/>
                </a:solidFill>
                <a:latin typeface="Arial" charset="0"/>
                <a:cs typeface="Arial" charset="0"/>
              </a:rPr>
              <a:t> such as Demetrius despite opposition from Diotrephes (a godless leader who opposes supporting them) to help the church to see its </a:t>
            </a:r>
            <a:r>
              <a:rPr lang="en-US" altLang="zh-CN" sz="2200" b="1" i="1">
                <a:solidFill>
                  <a:srgbClr val="800000"/>
                </a:solidFill>
                <a:latin typeface="Arial" charset="0"/>
                <a:cs typeface="Arial" charset="0"/>
              </a:rPr>
              <a:t>responsibility to finance God</a:t>
            </a:r>
            <a:r>
              <a:rPr lang="fr-FR" altLang="zh-CN" sz="2200" b="1" i="1">
                <a:solidFill>
                  <a:srgbClr val="800000"/>
                </a:solidFill>
                <a:latin typeface="Arial" charset="0"/>
                <a:cs typeface="Arial" charset="0"/>
              </a:rPr>
              <a:t>'</a:t>
            </a:r>
            <a:r>
              <a:rPr lang="en-US" altLang="zh-CN" sz="2200" b="1" i="1">
                <a:solidFill>
                  <a:srgbClr val="800000"/>
                </a:solidFill>
                <a:latin typeface="Arial" charset="0"/>
                <a:cs typeface="Arial" charset="0"/>
              </a:rPr>
              <a:t>s work.</a:t>
            </a:r>
            <a:endParaRPr lang="en-US" altLang="zh-CN" sz="2200" b="1">
              <a:solidFill>
                <a:srgbClr val="000000"/>
              </a:solidFill>
              <a:latin typeface="Arial" charset="0"/>
              <a:cs typeface="Arial" charset="0"/>
            </a:endParaRPr>
          </a:p>
          <a:p>
            <a:pPr eaLnBrk="1" hangingPunct="1">
              <a:lnSpc>
                <a:spcPct val="90000"/>
              </a:lnSpc>
              <a:buFont typeface="Wingdings" charset="0"/>
              <a:buNone/>
            </a:pPr>
            <a:endParaRPr lang="en-US" altLang="zh-CN" sz="2200" b="1">
              <a:solidFill>
                <a:srgbClr val="000000"/>
              </a:solidFill>
              <a:latin typeface="Arial" charset="0"/>
              <a:cs typeface="Arial" charset="0"/>
            </a:endParaRPr>
          </a:p>
          <a:p>
            <a:pPr eaLnBrk="1" hangingPunct="1">
              <a:lnSpc>
                <a:spcPct val="90000"/>
              </a:lnSpc>
              <a:buFont typeface="Wingdings" charset="0"/>
              <a:buNone/>
            </a:pPr>
            <a:r>
              <a:rPr lang="en-US" altLang="zh-CN" sz="2200" b="1" u="sng">
                <a:solidFill>
                  <a:srgbClr val="000000"/>
                </a:solidFill>
                <a:latin typeface="Arial" charset="0"/>
                <a:cs typeface="Arial" charset="0"/>
              </a:rPr>
              <a:t>Jude</a:t>
            </a:r>
            <a:endParaRPr lang="en-US" altLang="zh-CN" sz="2200" b="1">
              <a:solidFill>
                <a:srgbClr val="000000"/>
              </a:solidFill>
              <a:latin typeface="Arial" charset="0"/>
              <a:cs typeface="Arial" charset="0"/>
            </a:endParaRPr>
          </a:p>
          <a:p>
            <a:pPr eaLnBrk="1" hangingPunct="1">
              <a:lnSpc>
                <a:spcPct val="90000"/>
              </a:lnSpc>
            </a:pPr>
            <a:r>
              <a:rPr lang="en-US" altLang="zh-CN" sz="2200" b="1">
                <a:solidFill>
                  <a:srgbClr val="000000"/>
                </a:solidFill>
                <a:latin typeface="Arial" charset="0"/>
                <a:cs typeface="Arial" charset="0"/>
              </a:rPr>
              <a:t>Jude warns Christians at large of </a:t>
            </a:r>
            <a:r>
              <a:rPr lang="en-US" altLang="zh-CN" sz="2200" b="1" i="1">
                <a:solidFill>
                  <a:srgbClr val="800000"/>
                </a:solidFill>
                <a:latin typeface="Arial" charset="0"/>
                <a:cs typeface="Arial" charset="0"/>
              </a:rPr>
              <a:t>pretenders</a:t>
            </a:r>
            <a:r>
              <a:rPr lang="en-US" altLang="zh-CN" sz="2200" b="1">
                <a:solidFill>
                  <a:srgbClr val="000000"/>
                </a:solidFill>
                <a:latin typeface="Arial" charset="0"/>
                <a:cs typeface="Arial" charset="0"/>
              </a:rPr>
              <a:t>—unbelievers who have infiltrated their churches masking themselves as Christians but perverting the truth by their lifestyles of license—in order to defend the </a:t>
            </a:r>
            <a:r>
              <a:rPr lang="en-US" altLang="zh-CN" sz="2200" b="1" i="1">
                <a:solidFill>
                  <a:srgbClr val="800000"/>
                </a:solidFill>
                <a:latin typeface="Arial" charset="0"/>
                <a:cs typeface="Arial" charset="0"/>
              </a:rPr>
              <a:t>holiness</a:t>
            </a:r>
            <a:r>
              <a:rPr lang="en-US" altLang="zh-CN" sz="2200" b="1">
                <a:solidFill>
                  <a:srgbClr val="000000"/>
                </a:solidFill>
                <a:latin typeface="Arial" charset="0"/>
                <a:cs typeface="Arial" charset="0"/>
              </a:rPr>
              <a:t> of the church.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3" end="3"/>
                                            </p:txEl>
                                          </p:spTgt>
                                        </p:tgtEl>
                                        <p:attrNameLst>
                                          <p:attrName>style.visibility</p:attrName>
                                        </p:attrNameLst>
                                      </p:cBhvr>
                                      <p:to>
                                        <p:strVal val="visible"/>
                                      </p:to>
                                    </p:set>
                                    <p:anim calcmode="lin" valueType="num">
                                      <p:cBhvr additive="base">
                                        <p:cTn id="18"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4" end="4"/>
                                            </p:txEl>
                                          </p:spTgt>
                                        </p:tgtEl>
                                        <p:attrNameLst>
                                          <p:attrName>style.visibility</p:attrName>
                                        </p:attrNameLst>
                                      </p:cBhvr>
                                      <p:to>
                                        <p:strVal val="visible"/>
                                      </p:to>
                                    </p:set>
                                    <p:anim calcmode="lin" valueType="num">
                                      <p:cBhvr additive="base">
                                        <p:cTn id="24"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6" end="6"/>
                                            </p:txEl>
                                          </p:spTgt>
                                        </p:tgtEl>
                                        <p:attrNameLst>
                                          <p:attrName>style.visibility</p:attrName>
                                        </p:attrNameLst>
                                      </p:cBhvr>
                                      <p:to>
                                        <p:strVal val="visible"/>
                                      </p:to>
                                    </p:set>
                                    <p:anim calcmode="lin" valueType="num">
                                      <p:cBhvr additive="base">
                                        <p:cTn id="30"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556">
                                            <p:txEl>
                                              <p:pRg st="7" end="7"/>
                                            </p:txEl>
                                          </p:spTgt>
                                        </p:tgtEl>
                                        <p:attrNameLst>
                                          <p:attrName>style.visibility</p:attrName>
                                        </p:attrNameLst>
                                      </p:cBhvr>
                                      <p:to>
                                        <p:strVal val="visible"/>
                                      </p:to>
                                    </p:set>
                                    <p:anim calcmode="lin" valueType="num">
                                      <p:cBhvr additive="base">
                                        <p:cTn id="36"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9377" name="Text Box 2"/>
          <p:cNvSpPr txBox="1">
            <a:spLocks noChangeArrowheads="1"/>
          </p:cNvSpPr>
          <p:nvPr/>
        </p:nvSpPr>
        <p:spPr bwMode="auto">
          <a:xfrm>
            <a:off x="784225" y="152400"/>
            <a:ext cx="7618413" cy="4619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9378"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Font typeface="Wingdings" charset="0"/>
              <a:buNone/>
            </a:pPr>
            <a:r>
              <a:rPr lang="en-US" altLang="zh-CN" sz="2200" b="1" u="sng">
                <a:solidFill>
                  <a:srgbClr val="000000"/>
                </a:solidFill>
                <a:latin typeface="Arial" charset="0"/>
                <a:cs typeface="Arial" charset="0"/>
              </a:rPr>
              <a:t>Revelation</a:t>
            </a:r>
            <a:endParaRPr lang="en-US" altLang="zh-CN" sz="2200" b="1">
              <a:solidFill>
                <a:srgbClr val="000000"/>
              </a:solidFill>
              <a:latin typeface="Arial" charset="0"/>
              <a:cs typeface="Arial" charset="0"/>
            </a:endParaRPr>
          </a:p>
          <a:p>
            <a:pPr eaLnBrk="1" hangingPunct="1"/>
            <a:r>
              <a:rPr lang="en-US" altLang="zh-CN" sz="2200" b="1">
                <a:solidFill>
                  <a:srgbClr val="000000"/>
                </a:solidFill>
                <a:latin typeface="Arial" charset="0"/>
                <a:cs typeface="Arial" charset="0"/>
              </a:rPr>
              <a:t>God discloses through John the </a:t>
            </a:r>
            <a:r>
              <a:rPr lang="en-US" altLang="zh-CN" sz="2200" b="1" i="1">
                <a:solidFill>
                  <a:srgbClr val="800000"/>
                </a:solidFill>
                <a:latin typeface="Arial" charset="0"/>
                <a:cs typeface="Arial" charset="0"/>
              </a:rPr>
              <a:t>sovereignty of Jesus Christ</a:t>
            </a:r>
            <a:r>
              <a:rPr lang="en-US" altLang="zh-CN" sz="2200" b="1">
                <a:solidFill>
                  <a:srgbClr val="000000"/>
                </a:solidFill>
                <a:latin typeface="Arial" charset="0"/>
                <a:cs typeface="Arial" charset="0"/>
              </a:rPr>
              <a:t> in His ultimate future triumph to encourage believers to </a:t>
            </a:r>
            <a:r>
              <a:rPr lang="en-US" altLang="zh-CN" sz="2200" b="1" i="1">
                <a:solidFill>
                  <a:srgbClr val="800000"/>
                </a:solidFill>
                <a:latin typeface="Arial" charset="0"/>
                <a:cs typeface="Arial" charset="0"/>
              </a:rPr>
              <a:t>persevere despite internal compromise and external opposition</a:t>
            </a:r>
            <a:r>
              <a:rPr lang="en-US" altLang="zh-CN" sz="2200" b="1" i="1">
                <a:solidFill>
                  <a:srgbClr val="000000"/>
                </a:solidFill>
                <a:latin typeface="Arial" charset="0"/>
                <a:cs typeface="Arial" charset="0"/>
              </a:rPr>
              <a:t>.</a:t>
            </a:r>
            <a:endParaRPr lang="en-US" altLang="zh-CN" sz="2200" b="1">
              <a:solidFill>
                <a:srgbClr val="000000"/>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425" name="Text Box 2"/>
          <p:cNvSpPr txBox="1">
            <a:spLocks noChangeArrowheads="1"/>
          </p:cNvSpPr>
          <p:nvPr/>
        </p:nvSpPr>
        <p:spPr bwMode="auto">
          <a:xfrm>
            <a:off x="1600200" y="228600"/>
            <a:ext cx="59404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THEMES OF NEW TESTAMENT BOOKS</a:t>
            </a:r>
            <a:r>
              <a:rPr lang="en-US">
                <a:cs typeface="Arial" charset="0"/>
              </a:rPr>
              <a:t> </a:t>
            </a:r>
          </a:p>
        </p:txBody>
      </p:sp>
      <p:graphicFrame>
        <p:nvGraphicFramePr>
          <p:cNvPr id="27703" name="Group 55"/>
          <p:cNvGraphicFramePr>
            <a:graphicFrameLocks noGrp="1"/>
          </p:cNvGraphicFramePr>
          <p:nvPr/>
        </p:nvGraphicFramePr>
        <p:xfrm>
          <a:off x="0" y="685800"/>
          <a:ext cx="9144000" cy="5870575"/>
        </p:xfrm>
        <a:graphic>
          <a:graphicData uri="http://schemas.openxmlformats.org/drawingml/2006/table">
            <a:tbl>
              <a:tblPr/>
              <a:tblGrid>
                <a:gridCol w="4800600"/>
                <a:gridCol w="4343400"/>
              </a:tblGrid>
              <a:tr h="5470507">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Matthew tells of Christ the King;</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But Mark shows Jesus serving.</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In Luke He</a:t>
                      </a:r>
                      <a:r>
                        <a:rPr kumimoji="0" lang="fr-FR" sz="2200" b="1" i="0" u="none" strike="noStrike" cap="none" normalizeH="0" baseline="0">
                          <a:ln>
                            <a:noFill/>
                          </a:ln>
                          <a:solidFill>
                            <a:schemeClr val="bg1"/>
                          </a:solidFill>
                          <a:effectLst/>
                          <a:latin typeface="Arial Narrow" charset="0"/>
                          <a:ea typeface="ＭＳ Ｐゴシック" charset="0"/>
                          <a:cs typeface="Arial" charset="0"/>
                        </a:rPr>
                        <a:t>'</a:t>
                      </a:r>
                      <a:r>
                        <a:rPr kumimoji="0" lang="en-US" sz="2200" b="1" i="0" u="none" strike="noStrike" cap="none" normalizeH="0" baseline="0">
                          <a:ln>
                            <a:noFill/>
                          </a:ln>
                          <a:solidFill>
                            <a:schemeClr val="bg1"/>
                          </a:solidFill>
                          <a:effectLst/>
                          <a:latin typeface="Arial Narrow" charset="0"/>
                          <a:ea typeface="ＭＳ Ｐゴシック" charset="0"/>
                          <a:cs typeface="Arial" charset="0"/>
                        </a:rPr>
                        <a:t>s the Son of man;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But in John He</a:t>
                      </a:r>
                      <a:r>
                        <a:rPr kumimoji="0" lang="fr-FR" sz="2200" b="1" i="0" u="none" strike="noStrike" cap="none" normalizeH="0" baseline="0">
                          <a:ln>
                            <a:noFill/>
                          </a:ln>
                          <a:solidFill>
                            <a:schemeClr val="bg1"/>
                          </a:solidFill>
                          <a:effectLst/>
                          <a:latin typeface="Arial Narrow" charset="0"/>
                          <a:ea typeface="ＭＳ Ｐゴシック" charset="0"/>
                          <a:cs typeface="Arial" charset="0"/>
                        </a:rPr>
                        <a:t>'</a:t>
                      </a:r>
                      <a:r>
                        <a:rPr kumimoji="0" lang="en-US" sz="2200" b="1" i="0" u="none" strike="noStrike" cap="none" normalizeH="0" baseline="0">
                          <a:ln>
                            <a:noFill/>
                          </a:ln>
                          <a:solidFill>
                            <a:schemeClr val="bg1"/>
                          </a:solidFill>
                          <a:effectLst/>
                          <a:latin typeface="Arial Narrow" charset="0"/>
                          <a:ea typeface="ＭＳ Ｐゴシック" charset="0"/>
                          <a:cs typeface="Arial" charset="0"/>
                        </a:rPr>
                        <a:t>s God plus man.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Acts records the church witness;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Romans tells God</a:t>
                      </a:r>
                      <a:r>
                        <a:rPr kumimoji="0" lang="fr-FR" sz="2200" b="1" i="0" u="none" strike="noStrike" cap="none" normalizeH="0" baseline="0">
                          <a:ln>
                            <a:noFill/>
                          </a:ln>
                          <a:solidFill>
                            <a:schemeClr val="bg1"/>
                          </a:solidFill>
                          <a:effectLst/>
                          <a:latin typeface="Arial Narrow" charset="0"/>
                          <a:ea typeface="ＭＳ Ｐゴシック" charset="0"/>
                          <a:cs typeface="Arial" charset="0"/>
                        </a:rPr>
                        <a:t>'</a:t>
                      </a:r>
                      <a:r>
                        <a:rPr kumimoji="0" lang="en-US" sz="2200" b="1" i="0" u="none" strike="noStrike" cap="none" normalizeH="0" baseline="0">
                          <a:ln>
                            <a:noFill/>
                          </a:ln>
                          <a:solidFill>
                            <a:schemeClr val="bg1"/>
                          </a:solidFill>
                          <a:effectLst/>
                          <a:latin typeface="Arial Narrow" charset="0"/>
                          <a:ea typeface="ＭＳ Ｐゴシック" charset="0"/>
                          <a:cs typeface="Arial" charset="0"/>
                        </a:rPr>
                        <a:t>s righteousness.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Corinth church needs correction;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Paul defends his position.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Free from Law, says Galatians;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Saved by grace, says Ephesians.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Rejoice, says Philippians;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Christ is Head in Colossians.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Thessalonians both say,</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Christ is coming any day.</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Two times Paul wrote Timothy,</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Times New Roman" charset="0"/>
                        </a:rPr>
                        <a:t>	Be faithful in ministry. </a:t>
                      </a:r>
                    </a:p>
                  </a:txBody>
                  <a:tcPr marT="45724" marB="45724" horzOverflow="overflow">
                    <a:lnL>
                      <a:noFill/>
                    </a:lnL>
                    <a:lnR>
                      <a:noFill/>
                    </a:lnR>
                    <a:lnT>
                      <a:noFill/>
                    </a:lnT>
                    <a:lnB>
                      <a:noFill/>
                    </a:lnB>
                    <a:lnTlToBr>
                      <a:noFill/>
                    </a:lnTlToBr>
                    <a:lnBlToTr>
                      <a:noFill/>
                    </a:lnBlToTr>
                    <a:solidFill>
                      <a:srgbClr val="000000"/>
                    </a:solidFill>
                  </a:tcPr>
                </a:tc>
                <a:tc>
                  <a:txBody>
                    <a:bodyPr/>
                    <a:lstStyle/>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Teach the truth, Paul told Titus;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Philemon: treat slave like us.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In Hebrews Christ is better,</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James a practical letter.</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Peter says to be patient;</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Of falsehood not tolerant.</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John first writes of fellowship;</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But to falsehood do not slip.</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Third John says help true preachers;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But Jude warns of false teachers.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John saw Christ in a vision,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Which gave him Revelation.</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 </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CHORUS:</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Yes, read your Bible.</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Yes, read your Bible.</a:t>
                      </a:r>
                      <a:endParaRPr kumimoji="0" lang="en-US" sz="22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Yes, read your Bible.</a:t>
                      </a: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Narrow" charset="0"/>
                          <a:ea typeface="ＭＳ Ｐゴシック" charset="0"/>
                          <a:cs typeface="Arial" charset="0"/>
                        </a:rPr>
                        <a:t>It</a:t>
                      </a:r>
                      <a:r>
                        <a:rPr kumimoji="0" lang="fr-FR" sz="2200" b="1" i="0" u="none" strike="noStrike" cap="none" normalizeH="0" baseline="0">
                          <a:ln>
                            <a:noFill/>
                          </a:ln>
                          <a:solidFill>
                            <a:schemeClr val="bg1"/>
                          </a:solidFill>
                          <a:effectLst/>
                          <a:latin typeface="Arial Narrow" charset="0"/>
                          <a:ea typeface="ＭＳ Ｐゴシック" charset="0"/>
                          <a:cs typeface="Arial" charset="0"/>
                        </a:rPr>
                        <a:t>'</a:t>
                      </a:r>
                      <a:r>
                        <a:rPr kumimoji="0" lang="en-US" sz="2200" b="1" i="0" u="none" strike="noStrike" cap="none" normalizeH="0" baseline="0">
                          <a:ln>
                            <a:noFill/>
                          </a:ln>
                          <a:solidFill>
                            <a:schemeClr val="bg1"/>
                          </a:solidFill>
                          <a:effectLst/>
                          <a:latin typeface="Arial Narrow" charset="0"/>
                          <a:ea typeface="ＭＳ Ｐゴシック" charset="0"/>
                          <a:cs typeface="Arial" charset="0"/>
                        </a:rPr>
                        <a:t>s all about Jesus!</a:t>
                      </a:r>
                    </a:p>
                  </a:txBody>
                  <a:tcPr marT="45724" marB="45724" horzOverflow="overflow">
                    <a:lnL>
                      <a:noFill/>
                    </a:lnL>
                    <a:lnR>
                      <a:noFill/>
                    </a:lnR>
                    <a:lnT>
                      <a:noFill/>
                    </a:lnT>
                    <a:lnB>
                      <a:noFill/>
                    </a:lnB>
                    <a:lnTlToBr>
                      <a:noFill/>
                    </a:lnTlToBr>
                    <a:lnBlToTr>
                      <a:noFill/>
                    </a:lnBlToTr>
                    <a:solidFill>
                      <a:srgbClr val="000000"/>
                    </a:solidFill>
                  </a:tcPr>
                </a:tc>
              </a:tr>
              <a:tr h="400068">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0"/>
                        <a:buNone/>
                        <a:tabLst/>
                      </a:pPr>
                      <a:r>
                        <a:rPr kumimoji="0" lang="en-US" sz="2200" b="0" i="0" u="none" strike="noStrike" cap="none" normalizeH="0" baseline="0">
                          <a:ln>
                            <a:noFill/>
                          </a:ln>
                          <a:solidFill>
                            <a:schemeClr val="bg1"/>
                          </a:solidFill>
                          <a:effectLst/>
                          <a:latin typeface="Arial Narrow" charset="0"/>
                          <a:ea typeface="ＭＳ Ｐゴシック" charset="0"/>
                          <a:cs typeface="Arial" charset="0"/>
                        </a:rPr>
                        <a:t>(This may be sung to the tune of "Jesus Loves Me.")</a:t>
                      </a:r>
                    </a:p>
                  </a:txBody>
                  <a:tcPr marT="45724" marB="45724"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tr>
            </a:tbl>
          </a:graphicData>
        </a:graphic>
      </p:graphicFrame>
      <p:sp>
        <p:nvSpPr>
          <p:cNvPr id="231430" name="Text Box 42"/>
          <p:cNvSpPr txBox="1">
            <a:spLocks noChangeArrowheads="1"/>
          </p:cNvSpPr>
          <p:nvPr/>
        </p:nvSpPr>
        <p:spPr bwMode="auto">
          <a:xfrm>
            <a:off x="8458200" y="2286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6048375" cy="1041400"/>
          </a:xfrm>
        </p:spPr>
        <p:txBody>
          <a:bodyPr/>
          <a:lstStyle/>
          <a:p>
            <a:pPr>
              <a:defRPr/>
            </a:pPr>
            <a:r>
              <a:rPr lang="en-US">
                <a:latin typeface="Arial" charset="0"/>
                <a:ea typeface="MS PGothic" charset="0"/>
                <a:cs typeface="Arial" charset="0"/>
              </a:rPr>
              <a:t>Nhận xét về </a:t>
            </a:r>
            <a:br>
              <a:rPr lang="en-US">
                <a:latin typeface="Arial" charset="0"/>
                <a:ea typeface="MS PGothic" charset="0"/>
                <a:cs typeface="Arial" charset="0"/>
              </a:rPr>
            </a:br>
            <a:r>
              <a:rPr lang="en-US">
                <a:latin typeface="Arial" charset="0"/>
                <a:ea typeface="MS PGothic" charset="0"/>
                <a:cs typeface="Arial" charset="0"/>
              </a:rPr>
              <a:t>Cấu trúc Tân Ước</a:t>
            </a:r>
          </a:p>
        </p:txBody>
      </p:sp>
      <p:sp>
        <p:nvSpPr>
          <p:cNvPr id="148482"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6"/>
            <a:ext cx="8964488" cy="5262979"/>
          </a:xfrm>
          <a:prstGeom prst="rect">
            <a:avLst/>
          </a:prstGeom>
          <a:noFill/>
        </p:spPr>
        <p:txBody>
          <a:bodyPr lIns="91407" tIns="45704" rIns="91407" bIns="45704">
            <a:spAutoFit/>
          </a:bodyPr>
          <a:lstStyle/>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Các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sách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Phúc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âm</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và</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Công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vụ</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hình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thành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nền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tảng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chính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và</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phụ</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của</a:t>
            </a:r>
            <a:r>
              <a:rPr lang="en-US" sz="2800" dirty="0">
                <a:solidFill>
                  <a:srgbClr val="FFFFFF"/>
                </a:solidFill>
                <a:effectLst>
                  <a:glow rad="114300">
                    <a:srgbClr val="000000">
                      <a:alpha val="88000"/>
                    </a:srgbClr>
                  </a:glow>
                </a:effectLst>
                <a:latin typeface="Arial"/>
                <a:cs typeface="Arial"/>
              </a:rPr>
              <a:t> </a:t>
            </a:r>
            <a:r>
              <a:rPr lang="vi-VN" sz="2800" dirty="0">
                <a:solidFill>
                  <a:srgbClr val="FFFFFF"/>
                </a:solidFill>
                <a:effectLst>
                  <a:glow rad="114300">
                    <a:srgbClr val="000000">
                      <a:alpha val="88000"/>
                    </a:srgbClr>
                  </a:glow>
                </a:effectLst>
                <a:latin typeface="Arial"/>
                <a:cs typeface="Arial"/>
              </a:rPr>
              <a:t>Tân Ước</a:t>
            </a:r>
            <a:r>
              <a:rPr lang="en-US" sz="2800" dirty="0">
                <a:solidFill>
                  <a:srgbClr val="FFFFFF"/>
                </a:solidFill>
                <a:effectLst>
                  <a:glow rad="114300">
                    <a:srgbClr val="000000">
                      <a:alpha val="88000"/>
                    </a:srgbClr>
                  </a:glow>
                </a:effectLst>
                <a:latin typeface="Arial"/>
                <a:cs typeface="Arial"/>
              </a:rPr>
              <a:t>. </a:t>
            </a: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Bốn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sách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Phúc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Âm</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được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đặt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tên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theo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trước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giả</a:t>
            </a:r>
            <a:r>
              <a:rPr lang="en-US" sz="2800"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Nền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tảng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lịch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sử</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là</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hai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cột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trụ</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với</a:t>
            </a:r>
            <a:r>
              <a:rPr lang="en-US" sz="2800" dirty="0">
                <a:solidFill>
                  <a:srgbClr val="FFFFFF"/>
                </a:solidFill>
                <a:effectLst>
                  <a:glow rad="114300">
                    <a:srgbClr val="000000">
                      <a:alpha val="88000"/>
                    </a:srgbClr>
                  </a:glow>
                </a:effectLst>
                <a:latin typeface="Arial"/>
                <a:cs typeface="Arial"/>
              </a:rPr>
              <a:t> 9 </a:t>
            </a:r>
            <a:r>
              <a:rPr lang="en-US" sz="2800" dirty="0" err="1">
                <a:solidFill>
                  <a:srgbClr val="FFFFFF"/>
                </a:solidFill>
                <a:effectLst>
                  <a:glow rad="114300">
                    <a:srgbClr val="000000">
                      <a:alpha val="88000"/>
                    </a:srgbClr>
                  </a:glow>
                </a:effectLst>
                <a:latin typeface="Arial"/>
                <a:cs typeface="Arial"/>
              </a:rPr>
              <a:t>sách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mỗi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bên</a:t>
            </a:r>
            <a:r>
              <a:rPr lang="en-US" sz="2800"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Những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thư</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Phao-lô</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gởi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cho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các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Hội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Thánh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bên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cột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trái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đều</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phù</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hợp</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với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Công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vụ</a:t>
            </a:r>
            <a:endParaRPr lang="en-US" sz="2800" dirty="0">
              <a:solidFill>
                <a:srgbClr val="FFFFFF"/>
              </a:solidFill>
              <a:effectLst>
                <a:glow rad="114300">
                  <a:srgbClr val="000000">
                    <a:alpha val="88000"/>
                  </a:srgbClr>
                </a:glow>
              </a:effectLst>
              <a:latin typeface="Arial"/>
              <a:cs typeface="Arial"/>
            </a:endParaRP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Sau</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sách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Công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vụ</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Phao</a:t>
            </a:r>
            <a:r>
              <a:rPr lang="en-US" sz="2800" dirty="0">
                <a:solidFill>
                  <a:srgbClr val="FFFFFF"/>
                </a:solidFill>
                <a:effectLst>
                  <a:glow rad="114300">
                    <a:srgbClr val="000000">
                      <a:alpha val="88000"/>
                    </a:srgbClr>
                  </a:glow>
                </a:effectLst>
                <a:latin typeface="Arial"/>
                <a:cs typeface="Arial"/>
              </a:rPr>
              <a:t>-</a:t>
            </a:r>
            <a:r>
              <a:rPr lang="en-US" sz="2800" dirty="0" err="1">
                <a:solidFill>
                  <a:srgbClr val="FFFFFF"/>
                </a:solidFill>
                <a:effectLst>
                  <a:glow rad="114300">
                    <a:srgbClr val="000000">
                      <a:alpha val="88000"/>
                    </a:srgbClr>
                  </a:glow>
                </a:effectLst>
                <a:latin typeface="Arial"/>
                <a:cs typeface="Arial"/>
              </a:rPr>
              <a:t>lô</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không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còn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viết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thư</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nào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cho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Hội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Thánh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nữa</a:t>
            </a:r>
            <a:r>
              <a:rPr lang="en-US" sz="2800"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Thư</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Phao</a:t>
            </a:r>
            <a:r>
              <a:rPr lang="en-US" sz="2800" dirty="0">
                <a:solidFill>
                  <a:srgbClr val="FFFFFF"/>
                </a:solidFill>
                <a:effectLst>
                  <a:glow rad="114300">
                    <a:srgbClr val="000000">
                      <a:alpha val="88000"/>
                    </a:srgbClr>
                  </a:glow>
                </a:effectLst>
                <a:latin typeface="Arial"/>
                <a:cs typeface="Arial"/>
              </a:rPr>
              <a:t>-</a:t>
            </a:r>
            <a:r>
              <a:rPr lang="en-US" sz="2800" dirty="0" err="1">
                <a:solidFill>
                  <a:srgbClr val="FFFFFF"/>
                </a:solidFill>
                <a:effectLst>
                  <a:glow rad="114300">
                    <a:srgbClr val="000000">
                      <a:alpha val="88000"/>
                    </a:srgbClr>
                  </a:glow>
                </a:effectLst>
                <a:latin typeface="Arial"/>
                <a:cs typeface="Arial"/>
              </a:rPr>
              <a:t>lô</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viết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được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đặt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theo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tên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người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nhận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trong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khi</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thư</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Tổng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quát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đặt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theo</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tên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trước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giả</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trừ</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sách</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Hêbơrơ</a:t>
            </a:r>
            <a:r>
              <a:rPr lang="en-US" sz="2800"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dirty="0" err="1">
                <a:solidFill>
                  <a:srgbClr val="FFFFFF"/>
                </a:solidFill>
                <a:effectLst>
                  <a:glow rad="114300">
                    <a:srgbClr val="000000">
                      <a:alpha val="88000"/>
                    </a:srgbClr>
                  </a:glow>
                </a:effectLst>
                <a:latin typeface="Arial"/>
                <a:cs typeface="Arial"/>
              </a:rPr>
              <a:t>Tất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cả</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thư</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tín</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Giám</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mục</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đều</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bắt</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đầu</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bằng</a:t>
            </a:r>
            <a:r>
              <a:rPr lang="en-US" sz="2800" dirty="0">
                <a:solidFill>
                  <a:srgbClr val="FFFFFF"/>
                </a:solidFill>
                <a:effectLst>
                  <a:glow rad="114300">
                    <a:srgbClr val="000000">
                      <a:alpha val="88000"/>
                    </a:srgbClr>
                  </a:glow>
                </a:effectLst>
                <a:latin typeface="Arial"/>
                <a:cs typeface="Arial"/>
              </a:rPr>
              <a:t> </a:t>
            </a:r>
            <a:r>
              <a:rPr lang="en-US" sz="2800" dirty="0" err="1">
                <a:solidFill>
                  <a:srgbClr val="FFFFFF"/>
                </a:solidFill>
                <a:effectLst>
                  <a:glow rad="114300">
                    <a:srgbClr val="000000">
                      <a:alpha val="88000"/>
                    </a:srgbClr>
                  </a:glow>
                </a:effectLst>
                <a:latin typeface="Arial"/>
                <a:cs typeface="Arial"/>
              </a:rPr>
              <a:t>chữ</a:t>
            </a:r>
            <a:r>
              <a:rPr lang="en-US" sz="2800" dirty="0">
                <a:solidFill>
                  <a:srgbClr val="FFFFFF"/>
                </a:solidFill>
                <a:effectLst>
                  <a:glow rad="114300">
                    <a:srgbClr val="000000">
                      <a:alpha val="88000"/>
                    </a:srgbClr>
                  </a:glow>
                </a:effectLst>
                <a:latin typeface="Arial"/>
                <a:cs typeface="Arial"/>
              </a:rPr>
              <a:t> “T”.</a:t>
            </a:r>
          </a:p>
        </p:txBody>
      </p:sp>
      <p:pic>
        <p:nvPicPr>
          <p:cNvPr id="148484" name="Picture 4" descr="NTS 21 Building Structu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3" name="Text Box 2"/>
          <p:cNvSpPr txBox="1">
            <a:spLocks noChangeArrowheads="1"/>
          </p:cNvSpPr>
          <p:nvPr/>
        </p:nvSpPr>
        <p:spPr bwMode="auto">
          <a:xfrm>
            <a:off x="-36513" y="106363"/>
            <a:ext cx="8745538" cy="7381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The New Testament Canon During the First Four Centuries</a:t>
            </a:r>
          </a:p>
          <a:p>
            <a:pPr algn="ctr" eaLnBrk="1" hangingPunct="1"/>
            <a:r>
              <a:rPr lang="en-US" altLang="zh-CN" sz="1800">
                <a:latin typeface="Arial" charset="0"/>
                <a:cs typeface="Arial" charset="0"/>
              </a:rPr>
              <a:t>H. Wayne House</a:t>
            </a:r>
            <a:endParaRPr lang="en-US" sz="1800">
              <a:latin typeface="Arial" charset="0"/>
              <a:cs typeface="Arial" charset="0"/>
            </a:endParaRPr>
          </a:p>
        </p:txBody>
      </p:sp>
      <p:sp>
        <p:nvSpPr>
          <p:cNvPr id="233474" name="Rectangle 3"/>
          <p:cNvSpPr>
            <a:spLocks noChangeArrowheads="1"/>
          </p:cNvSpPr>
          <p:nvPr/>
        </p:nvSpPr>
        <p:spPr bwMode="auto">
          <a:xfrm>
            <a:off x="8653463" y="44450"/>
            <a:ext cx="53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p>
            <a:r>
              <a:rPr lang="en-US">
                <a:latin typeface="Arial" charset="0"/>
                <a:cs typeface="Arial" charset="0"/>
              </a:rPr>
              <a:t>36</a:t>
            </a:r>
          </a:p>
        </p:txBody>
      </p:sp>
      <p:pic>
        <p:nvPicPr>
          <p:cNvPr id="23347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10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2" name="Text Box 3"/>
          <p:cNvSpPr txBox="1">
            <a:spLocks noChangeArrowheads="1"/>
          </p:cNvSpPr>
          <p:nvPr/>
        </p:nvSpPr>
        <p:spPr bwMode="auto">
          <a:xfrm>
            <a:off x="361950" y="2165350"/>
            <a:ext cx="40703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5400" b="1">
                <a:latin typeface="Arial" charset="0"/>
                <a:cs typeface="Arial" charset="0"/>
              </a:rPr>
              <a:t>New </a:t>
            </a:r>
          </a:p>
          <a:p>
            <a:pPr algn="ctr" eaLnBrk="1" hangingPunct="1"/>
            <a:r>
              <a:rPr lang="en-US" altLang="zh-CN" sz="5400" b="1">
                <a:latin typeface="Arial" charset="0"/>
                <a:cs typeface="Arial" charset="0"/>
              </a:rPr>
              <a:t>Testament</a:t>
            </a:r>
          </a:p>
          <a:p>
            <a:pPr algn="ctr" eaLnBrk="1" hangingPunct="1"/>
            <a:r>
              <a:rPr lang="en-US" altLang="zh-CN" sz="5400" b="1">
                <a:latin typeface="Arial" charset="0"/>
                <a:cs typeface="Arial" charset="0"/>
              </a:rPr>
              <a:t>Chronology</a:t>
            </a:r>
            <a:r>
              <a:rPr lang="en-US" altLang="zh-CN">
                <a:latin typeface="Arial" charset="0"/>
                <a:cs typeface="Arial" charset="0"/>
              </a:rPr>
              <a:t> </a:t>
            </a:r>
            <a:endParaRPr lang="en-US">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7" tIns="45704" rIns="91407" bIns="45704"/>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8F8EF"/>
                </a:solidFill>
                <a:effectLst>
                  <a:outerShdw blurRad="38100" dist="38100" dir="2700000" algn="tl">
                    <a:srgbClr val="FFFFFF"/>
                  </a:outerShdw>
                </a:effectLst>
                <a:latin typeface="Arial"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ea typeface="ＭＳ Ｐゴシック"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00" b="1">
                <a:solidFill>
                  <a:srgbClr val="F2FCFF"/>
                </a:solidFill>
                <a:effectLst>
                  <a:outerShdw blurRad="38100" dist="38100" dir="2700000" algn="tl">
                    <a:srgbClr val="5F5F5F"/>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Jesus was born between these two dates:</a:t>
            </a:r>
          </a:p>
        </p:txBody>
      </p:sp>
      <p:sp>
        <p:nvSpPr>
          <p:cNvPr id="10" name="Title 7"/>
          <p:cNvSpPr txBox="1">
            <a:spLocks/>
          </p:cNvSpPr>
          <p:nvPr/>
        </p:nvSpPr>
        <p:spPr bwMode="auto">
          <a:xfrm>
            <a:off x="204788" y="4976813"/>
            <a:ext cx="2959100" cy="738187"/>
          </a:xfrm>
          <a:prstGeom prst="rect">
            <a:avLst/>
          </a:prstGeom>
          <a:noFill/>
          <a:ln>
            <a:noFill/>
          </a:ln>
          <a:extLst/>
        </p:spPr>
        <p:txBody>
          <a:bodyPr lIns="92042" tIns="46022" rIns="92042" bIns="46022"/>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6 BC</a:t>
            </a:r>
          </a:p>
        </p:txBody>
      </p:sp>
      <p:sp>
        <p:nvSpPr>
          <p:cNvPr id="12" name="Title 7"/>
          <p:cNvSpPr txBox="1">
            <a:spLocks/>
          </p:cNvSpPr>
          <p:nvPr/>
        </p:nvSpPr>
        <p:spPr bwMode="auto">
          <a:xfrm>
            <a:off x="5402263" y="4976813"/>
            <a:ext cx="3571875" cy="738187"/>
          </a:xfrm>
          <a:prstGeom prst="rect">
            <a:avLst/>
          </a:prstGeom>
          <a:noFill/>
          <a:ln>
            <a:noFill/>
          </a:ln>
          <a:extLst/>
        </p:spPr>
        <p:txBody>
          <a:bodyPr lIns="92042" tIns="46022" rIns="92042" bIns="46022"/>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29 March-11 April</a:t>
            </a:r>
          </a:p>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b="1">
                <a:solidFill>
                  <a:srgbClr val="FFFFFF"/>
                </a:solidFill>
                <a:effectLst>
                  <a:outerShdw blurRad="38100" dist="38100" dir="2700000" algn="tl">
                    <a:srgbClr val="5F5F5F"/>
                  </a:outerShdw>
                </a:effectLst>
                <a:latin typeface="Arial" charset="0"/>
                <a:ea typeface="MS Gothic" charset="0"/>
                <a:cs typeface="MS Gothic" charset="0"/>
              </a:rPr>
              <a:t>Harold W. Hoehner, </a:t>
            </a:r>
            <a:r>
              <a:rPr lang="en-US" sz="1600" b="1" i="1">
                <a:solidFill>
                  <a:srgbClr val="FFFFFF"/>
                </a:solidFill>
                <a:effectLst>
                  <a:outerShdw blurRad="38100" dist="38100" dir="2700000" algn="tl">
                    <a:srgbClr val="5F5F5F"/>
                  </a:outerShdw>
                </a:effectLst>
                <a:latin typeface="Arial" charset="0"/>
                <a:ea typeface="MS Gothic" charset="0"/>
                <a:cs typeface="MS Gothic" charset="0"/>
              </a:rPr>
              <a:t>Chronological Aspects of the Life of Christ </a:t>
            </a:r>
            <a:r>
              <a:rPr lang="en-US" sz="1600" b="1">
                <a:solidFill>
                  <a:srgbClr val="FFFFFF"/>
                </a:solidFill>
                <a:effectLst>
                  <a:outerShdw blurRad="38100" dist="38100" dir="2700000" algn="tl">
                    <a:srgbClr val="5F5F5F"/>
                  </a:outerShdw>
                </a:effectLst>
                <a:latin typeface="Arial" charset="0"/>
                <a:ea typeface="MS Gothic" charset="0"/>
                <a:cs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Census of Quirinius/Cyrenius (Luke 2:1-5)</a:t>
            </a:r>
          </a:p>
        </p:txBody>
      </p:sp>
      <p:sp>
        <p:nvSpPr>
          <p:cNvPr id="17" name="Title 7"/>
          <p:cNvSpPr txBox="1">
            <a:spLocks/>
          </p:cNvSpPr>
          <p:nvPr/>
        </p:nvSpPr>
        <p:spPr bwMode="auto">
          <a:xfrm>
            <a:off x="5410200" y="3217863"/>
            <a:ext cx="3573463" cy="11430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38100" dist="38100" dir="2700000" algn="tl">
                    <a:srgbClr val="5F5F5F"/>
                  </a:outerShdw>
                </a:effectLst>
                <a:latin typeface="Arial" charset="0"/>
                <a:cs typeface="Arial" charset="0"/>
              </a:rPr>
              <a:t>Death of </a:t>
            </a:r>
            <a:br>
              <a:rPr lang="en-US" b="1" smtClean="0">
                <a:solidFill>
                  <a:srgbClr val="F2FCFF"/>
                </a:solidFill>
                <a:effectLst>
                  <a:outerShdw blurRad="38100" dist="38100" dir="2700000" algn="tl">
                    <a:srgbClr val="5F5F5F"/>
                  </a:outerShdw>
                </a:effectLst>
                <a:latin typeface="Arial" charset="0"/>
                <a:cs typeface="Arial" charset="0"/>
              </a:rPr>
            </a:br>
            <a:r>
              <a:rPr lang="en-US" b="1" smtClean="0">
                <a:solidFill>
                  <a:srgbClr val="F2FCFF"/>
                </a:solidFill>
                <a:effectLst>
                  <a:outerShdw blurRad="38100" dist="38100" dir="2700000" algn="tl">
                    <a:srgbClr val="5F5F5F"/>
                  </a:outerShdw>
                </a:effectLst>
                <a:latin typeface="Arial" charset="0"/>
                <a:cs typeface="Arial" charset="0"/>
              </a:rPr>
              <a:t>Herod the Great</a:t>
            </a:r>
            <a:br>
              <a:rPr lang="en-US" b="1" smtClean="0">
                <a:solidFill>
                  <a:srgbClr val="F2FCFF"/>
                </a:solidFill>
                <a:effectLst>
                  <a:outerShdw blurRad="38100" dist="38100" dir="2700000" algn="tl">
                    <a:srgbClr val="5F5F5F"/>
                  </a:outerShdw>
                </a:effectLst>
                <a:latin typeface="Arial" charset="0"/>
                <a:cs typeface="Arial" charset="0"/>
              </a:rPr>
            </a:br>
            <a:r>
              <a:rPr lang="en-US" b="1" smtClean="0">
                <a:solidFill>
                  <a:srgbClr val="F2FCFF"/>
                </a:solidFill>
                <a:effectLst>
                  <a:outerShdw blurRad="38100" dist="38100" dir="2700000" algn="tl">
                    <a:srgbClr val="5F5F5F"/>
                  </a:outerShdw>
                </a:effectLst>
                <a:latin typeface="Arial" charset="0"/>
                <a:cs typeface="Arial" charset="0"/>
              </a:rPr>
              <a:t>(Matt. 2:1; Luke 1:5)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7" tIns="45704" rIns="91407" bIns="45704"/>
          <a:lstStyle/>
          <a:p>
            <a:pPr>
              <a:defRPr/>
            </a:pPr>
            <a:endParaRPr lang="en-US" b="1">
              <a:solidFill>
                <a:srgbClr val="FFFFCC"/>
              </a:solidFill>
              <a:effectLst>
                <a:outerShdw blurRad="50800" dist="63500" dir="2700000" algn="tl" rotWithShape="0">
                  <a:srgbClr val="000000"/>
                </a:outerShdw>
              </a:effectLst>
              <a:latin typeface="Arial"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8F8EF"/>
                </a:solidFill>
                <a:effectLst>
                  <a:outerShdw blurRad="50800" dist="63500" dir="2700000" algn="tl" rotWithShape="0">
                    <a:srgbClr val="000000"/>
                  </a:outerShdw>
                </a:effectLst>
                <a:latin typeface="Arial"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a:solidFill>
                  <a:srgbClr val="F2FCFF"/>
                </a:solidFill>
                <a:effectLst>
                  <a:outerShdw blurRad="50800" dist="63500" dir="2700000" algn="tl" rotWithShape="0">
                    <a:srgbClr val="000000"/>
                  </a:outerShdw>
                </a:effectLst>
                <a:latin typeface="Arial" charset="0"/>
                <a:ea typeface="MS PGothic" charset="0"/>
                <a:cs typeface="Arial" charset="0"/>
              </a:rPr>
              <a:t>Dating the Start of Christ</a:t>
            </a:r>
            <a:r>
              <a:rPr lang="fr-FR" altLang="ja-JP" sz="3600" b="1">
                <a:solidFill>
                  <a:srgbClr val="F2FCFF"/>
                </a:solidFill>
                <a:effectLst>
                  <a:outerShdw blurRad="50800" dist="63500" dir="2700000" algn="tl" rotWithShape="0">
                    <a:srgbClr val="000000"/>
                  </a:outerShdw>
                </a:effectLst>
                <a:latin typeface="Arial" charset="0"/>
                <a:ea typeface="MS PGothic" charset="0"/>
                <a:cs typeface="Arial" charset="0"/>
              </a:rPr>
              <a:t>'</a:t>
            </a:r>
            <a:r>
              <a:rPr lang="en-US" sz="3600" b="1">
                <a:solidFill>
                  <a:srgbClr val="F2FCFF"/>
                </a:solidFill>
                <a:effectLst>
                  <a:outerShdw blurRad="50800" dist="63500" dir="2700000" algn="tl" rotWithShape="0">
                    <a:srgbClr val="000000"/>
                  </a:outerShdw>
                </a:effectLst>
                <a:latin typeface="Arial" charset="0"/>
                <a:ea typeface="MS PGothic"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00" b="1">
                <a:solidFill>
                  <a:srgbClr val="F2FCFF"/>
                </a:solidFill>
                <a:effectLst>
                  <a:outerShdw blurRad="50800" dist="63500" dir="2700000" algn="tl" rotWithShape="0">
                    <a:srgbClr val="000000"/>
                  </a:outerShdw>
                </a:effectLst>
                <a:latin typeface="Arial"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50800" dist="63500" dir="2700000" algn="tl" rotWithShape="0">
                    <a:srgbClr val="000000"/>
                  </a:outerShdw>
                </a:effectLst>
                <a:latin typeface="Arial" charset="0"/>
                <a:cs typeface="Arial" charset="0"/>
              </a:rPr>
              <a:t>Jesus probably began his ministry between these two dates:</a:t>
            </a:r>
          </a:p>
        </p:txBody>
      </p:sp>
      <p:sp>
        <p:nvSpPr>
          <p:cNvPr id="9" name="Title 7"/>
          <p:cNvSpPr txBox="1">
            <a:spLocks/>
          </p:cNvSpPr>
          <p:nvPr/>
        </p:nvSpPr>
        <p:spPr bwMode="auto">
          <a:xfrm>
            <a:off x="1231900" y="2995613"/>
            <a:ext cx="6659563" cy="835025"/>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50800" dist="63500" dir="2700000" algn="tl" rotWithShape="0">
                    <a:srgbClr val="000000"/>
                  </a:outerShdw>
                </a:effectLst>
                <a:latin typeface="Arial" charset="0"/>
                <a:cs typeface="Arial" charset="0"/>
              </a:rPr>
              <a:t>15</a:t>
            </a:r>
            <a:r>
              <a:rPr lang="en-US" b="1" baseline="30000" smtClean="0">
                <a:solidFill>
                  <a:srgbClr val="F2FCFF"/>
                </a:solidFill>
                <a:effectLst>
                  <a:outerShdw blurRad="50800" dist="63500" dir="2700000" algn="tl" rotWithShape="0">
                    <a:srgbClr val="000000"/>
                  </a:outerShdw>
                </a:effectLst>
                <a:latin typeface="Arial" charset="0"/>
                <a:cs typeface="Arial" charset="0"/>
              </a:rPr>
              <a:t>th</a:t>
            </a:r>
            <a:r>
              <a:rPr lang="en-US" b="1" smtClean="0">
                <a:solidFill>
                  <a:srgbClr val="F2FCFF"/>
                </a:solidFill>
                <a:effectLst>
                  <a:outerShdw blurRad="50800" dist="63500" dir="2700000" algn="tl" rotWithShape="0">
                    <a:srgbClr val="000000"/>
                  </a:outerShdw>
                </a:effectLst>
                <a:latin typeface="Arial" charset="0"/>
                <a:cs typeface="Arial" charset="0"/>
              </a:rPr>
              <a:t> YEAR OF THE REIGN OF TIBERIUS* </a:t>
            </a:r>
            <a:br>
              <a:rPr lang="en-US" b="1" smtClean="0">
                <a:solidFill>
                  <a:srgbClr val="F2FCFF"/>
                </a:solidFill>
                <a:effectLst>
                  <a:outerShdw blurRad="50800" dist="63500" dir="2700000" algn="tl" rotWithShape="0">
                    <a:srgbClr val="000000"/>
                  </a:outerShdw>
                </a:effectLst>
                <a:latin typeface="Arial" charset="0"/>
                <a:cs typeface="Arial" charset="0"/>
              </a:rPr>
            </a:br>
            <a:r>
              <a:rPr lang="en-US" b="1" smtClean="0">
                <a:solidFill>
                  <a:srgbClr val="F2FCFF"/>
                </a:solidFill>
                <a:effectLst>
                  <a:outerShdw blurRad="50800" dist="63500" dir="2700000" algn="tl" rotWithShape="0">
                    <a:srgbClr val="000000"/>
                  </a:outerShdw>
                </a:effectLst>
                <a:latin typeface="Arial"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50800" dist="63500" dir="2700000" algn="tl" rotWithShape="0">
                    <a:srgbClr val="000000"/>
                  </a:outerShdw>
                </a:effectLst>
                <a:latin typeface="Arial" charset="0"/>
                <a:cs typeface="Arial" charset="0"/>
              </a:rPr>
              <a:t>19 August </a:t>
            </a:r>
            <a:br>
              <a:rPr lang="en-US" b="1" smtClean="0">
                <a:solidFill>
                  <a:srgbClr val="F2FCFF"/>
                </a:solidFill>
                <a:effectLst>
                  <a:outerShdw blurRad="50800" dist="63500" dir="2700000" algn="tl" rotWithShape="0">
                    <a:srgbClr val="000000"/>
                  </a:outerShdw>
                </a:effectLst>
                <a:latin typeface="Arial" charset="0"/>
                <a:cs typeface="Arial" charset="0"/>
              </a:rPr>
            </a:br>
            <a:r>
              <a:rPr lang="en-US" b="1" smtClean="0">
                <a:solidFill>
                  <a:srgbClr val="F2FCFF"/>
                </a:solidFill>
                <a:effectLst>
                  <a:outerShdw blurRad="50800" dist="63500" dir="2700000" algn="tl" rotWithShape="0">
                    <a:srgbClr val="000000"/>
                  </a:outerShdw>
                </a:effectLst>
                <a:latin typeface="Arial" charset="0"/>
                <a:cs typeface="Arial" charset="0"/>
              </a:rPr>
              <a:t>AD 28</a:t>
            </a:r>
          </a:p>
        </p:txBody>
      </p:sp>
      <p:sp>
        <p:nvSpPr>
          <p:cNvPr id="12" name="Title 7"/>
          <p:cNvSpPr txBox="1">
            <a:spLocks/>
          </p:cNvSpPr>
          <p:nvPr/>
        </p:nvSpPr>
        <p:spPr bwMode="auto">
          <a:xfrm>
            <a:off x="5402263" y="4427538"/>
            <a:ext cx="3571875" cy="736600"/>
          </a:xfrm>
          <a:prstGeom prst="rect">
            <a:avLst/>
          </a:prstGeom>
          <a:noFill/>
          <a:ln>
            <a:noFill/>
          </a:ln>
          <a:extLst/>
        </p:spPr>
        <p:txBody>
          <a:bodyPr lIns="92042" tIns="46022" rIns="92042" bIns="46022" anchor="b"/>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b="1" smtClean="0">
                <a:solidFill>
                  <a:srgbClr val="F2FCFF"/>
                </a:solidFill>
                <a:effectLst>
                  <a:outerShdw blurRad="50800" dist="63500" dir="2700000" algn="tl" rotWithShape="0">
                    <a:srgbClr val="000000"/>
                  </a:outerShdw>
                </a:effectLst>
                <a:latin typeface="Arial" charset="0"/>
                <a:cs typeface="Arial" charset="0"/>
              </a:rPr>
              <a:t>31 December </a:t>
            </a:r>
            <a:br>
              <a:rPr lang="en-US" b="1" smtClean="0">
                <a:solidFill>
                  <a:srgbClr val="F2FCFF"/>
                </a:solidFill>
                <a:effectLst>
                  <a:outerShdw blurRad="50800" dist="63500" dir="2700000" algn="tl" rotWithShape="0">
                    <a:srgbClr val="000000"/>
                  </a:outerShdw>
                </a:effectLst>
                <a:latin typeface="Arial" charset="0"/>
                <a:cs typeface="Arial" charset="0"/>
              </a:rPr>
            </a:br>
            <a:r>
              <a:rPr lang="en-US" b="1" smtClean="0">
                <a:solidFill>
                  <a:srgbClr val="F2FCFF"/>
                </a:solidFill>
                <a:effectLst>
                  <a:outerShdw blurRad="50800" dist="63500" dir="2700000" algn="tl" rotWithShape="0">
                    <a:srgbClr val="000000"/>
                  </a:outerShdw>
                </a:effectLst>
                <a:latin typeface="Arial" charset="0"/>
                <a:cs typeface="Arial" charset="0"/>
              </a:rPr>
              <a:t>AD 29</a:t>
            </a:r>
          </a:p>
        </p:txBody>
      </p:sp>
      <p:sp>
        <p:nvSpPr>
          <p:cNvPr id="13" name="Title 7"/>
          <p:cNvSpPr txBox="1">
            <a:spLocks/>
          </p:cNvSpPr>
          <p:nvPr/>
        </p:nvSpPr>
        <p:spPr bwMode="auto">
          <a:xfrm>
            <a:off x="-6350" y="5589588"/>
            <a:ext cx="9136063" cy="495300"/>
          </a:xfrm>
          <a:prstGeom prst="rect">
            <a:avLst/>
          </a:prstGeom>
          <a:noFill/>
          <a:ln>
            <a:noFill/>
          </a:ln>
          <a:extLst/>
        </p:spPr>
        <p:txBody>
          <a:bodyPr lIns="92042" tIns="46022" rIns="92042" bIns="46022" anchor="ctr"/>
          <a:lstStyle>
            <a:lvl1pPr defTabSz="457200" eaLnBrk="0" hangingPunct="0">
              <a:defRPr sz="2400">
                <a:solidFill>
                  <a:schemeClr val="tx1"/>
                </a:solidFill>
                <a:latin typeface="Times New Roman" charset="0"/>
                <a:ea typeface="ＭＳ Ｐゴシック"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000" b="1">
                <a:solidFill>
                  <a:srgbClr val="F2FCFF"/>
                </a:solidFill>
                <a:effectLst>
                  <a:outerShdw blurRad="50800" dist="63500" dir="2700000" algn="tl" rotWithShape="0">
                    <a:srgbClr val="000000"/>
                  </a:outerShdw>
                </a:effectLst>
                <a:latin typeface="Arial"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b="1">
                <a:solidFill>
                  <a:srgbClr val="FFFFFF"/>
                </a:solidFill>
                <a:effectLst>
                  <a:outerShdw blurRad="50800" dist="63500" dir="2700000" algn="tl" rotWithShape="0">
                    <a:srgbClr val="000000"/>
                  </a:outerShdw>
                </a:effectLst>
                <a:latin typeface="Arial" charset="0"/>
                <a:ea typeface="MS Gothic" charset="0"/>
                <a:cs typeface="MS Gothic" charset="0"/>
              </a:rPr>
              <a:t>Harold W. Hoehner, </a:t>
            </a:r>
            <a:r>
              <a:rPr lang="en-US" sz="1600" b="1" i="1">
                <a:solidFill>
                  <a:srgbClr val="FFFFFF"/>
                </a:solidFill>
                <a:effectLst>
                  <a:outerShdw blurRad="50800" dist="63500" dir="2700000" algn="tl" rotWithShape="0">
                    <a:srgbClr val="000000"/>
                  </a:outerShdw>
                </a:effectLst>
                <a:latin typeface="Arial" charset="0"/>
                <a:ea typeface="MS Gothic" charset="0"/>
                <a:cs typeface="MS Gothic" charset="0"/>
              </a:rPr>
              <a:t>Chronological Aspects of the Life of Christ </a:t>
            </a:r>
            <a:r>
              <a:rPr lang="en-US" sz="1600" b="1">
                <a:solidFill>
                  <a:srgbClr val="FFFFFF"/>
                </a:solidFill>
                <a:effectLst>
                  <a:outerShdw blurRad="50800" dist="63500" dir="2700000" algn="tl" rotWithShape="0">
                    <a:srgbClr val="000000"/>
                  </a:outerShdw>
                </a:effectLst>
                <a:latin typeface="Arial" charset="0"/>
                <a:ea typeface="MS Gothic" charset="0"/>
                <a:cs typeface="MS Gothic" charset="0"/>
              </a:rPr>
              <a:t>(Zondervan, 1977), 114</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11"/>
          <p:cNvSpPr>
            <a:spLocks noChangeArrowheads="1"/>
          </p:cNvSpPr>
          <p:nvPr/>
        </p:nvSpPr>
        <p:spPr bwMode="auto">
          <a:xfrm>
            <a:off x="0" y="0"/>
            <a:ext cx="9144000" cy="6858000"/>
          </a:xfrm>
          <a:prstGeom prst="rect">
            <a:avLst/>
          </a:prstGeom>
          <a:blipFill dpi="0" rotWithShape="1">
            <a:blip r:embed="rId4"/>
            <a:srcRect/>
            <a:tile tx="0" ty="0" sx="100000" sy="100000" flip="none" algn="tl"/>
          </a:blipFill>
          <a:ln w="9525">
            <a:solidFill>
              <a:schemeClr val="tx1"/>
            </a:solidFill>
            <a:round/>
            <a:headEnd/>
            <a:tailEnd/>
          </a:ln>
        </p:spPr>
        <p:txBody>
          <a:bodyPr lIns="91376" tIns="45688" rIns="91376" bIns="45688"/>
          <a:lstStyle/>
          <a:p>
            <a:pPr defTabSz="455613" eaLnBrk="0" hangingPunct="0">
              <a:lnSpc>
                <a:spcPct val="93000"/>
              </a:lnSpc>
              <a:buClr>
                <a:srgbClr val="000000"/>
              </a:buClr>
              <a:buSzPct val="100000"/>
            </a:pPr>
            <a:endParaRPr lang="en-US" sz="1800">
              <a:solidFill>
                <a:srgbClr val="FFFFFF"/>
              </a:solidFill>
              <a:latin typeface="Arial" charset="0"/>
              <a:ea typeface="MS Gothic" charset="0"/>
              <a:cs typeface="MS Gothic" charset="0"/>
            </a:endParaRPr>
          </a:p>
        </p:txBody>
      </p:sp>
      <p:sp>
        <p:nvSpPr>
          <p:cNvPr id="239619" name="Rounded Rectangle 34"/>
          <p:cNvSpPr>
            <a:spLocks noChangeArrowheads="1"/>
          </p:cNvSpPr>
          <p:nvPr/>
        </p:nvSpPr>
        <p:spPr bwMode="auto">
          <a:xfrm>
            <a:off x="0" y="76200"/>
            <a:ext cx="9109075"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5613" eaLnBrk="0" hangingPunct="0">
              <a:lnSpc>
                <a:spcPct val="93000"/>
              </a:lnSpc>
              <a:buClr>
                <a:srgbClr val="000000"/>
              </a:buClr>
              <a:buSzPct val="100000"/>
            </a:pPr>
            <a:endParaRPr lang="en-US" sz="1800">
              <a:solidFill>
                <a:srgbClr val="FFFFFF"/>
              </a:solidFill>
              <a:latin typeface="Arial" charset="0"/>
              <a:ea typeface="MS Gothic" charset="0"/>
              <a:cs typeface="MS Gothic" charset="0"/>
            </a:endParaRPr>
          </a:p>
        </p:txBody>
      </p:sp>
      <p:sp>
        <p:nvSpPr>
          <p:cNvPr id="239620"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en-US" altLang="zh-CN" sz="4000" b="1">
                <a:solidFill>
                  <a:schemeClr val="bg1"/>
                </a:solidFill>
                <a:latin typeface="Arial" charset="0"/>
                <a:ea typeface="MS PGothic" charset="0"/>
                <a:cs typeface="Arial" charset="0"/>
              </a:rPr>
              <a:t>Thời gian chức vụ của Chúa Jesus </a:t>
            </a:r>
            <a:endParaRPr lang="en-US" altLang="zh-CN" sz="4000" b="1">
              <a:latin typeface="Arial" charset="0"/>
              <a:ea typeface="MS PGothic" charset="0"/>
              <a:cs typeface="Arial" charset="0"/>
            </a:endParaRPr>
          </a:p>
        </p:txBody>
      </p:sp>
      <p:sp>
        <p:nvSpPr>
          <p:cNvPr id="239621" name="Text Box 9"/>
          <p:cNvSpPr txBox="1">
            <a:spLocks noChangeArrowheads="1"/>
          </p:cNvSpPr>
          <p:nvPr/>
        </p:nvSpPr>
        <p:spPr bwMode="auto">
          <a:xfrm>
            <a:off x="-47625" y="838200"/>
            <a:ext cx="924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ea typeface="MS Gothic" charset="0"/>
                <a:cs typeface="MS Gothic" charset="0"/>
              </a:rPr>
              <a:t>Mùa Thu SC 29 – 3 Tháng Tư SC 33 (3.5 năm)</a:t>
            </a:r>
          </a:p>
        </p:txBody>
      </p:sp>
      <p:sp>
        <p:nvSpPr>
          <p:cNvPr id="239622" name="Text Box 9"/>
          <p:cNvSpPr txBox="1">
            <a:spLocks noChangeArrowheads="1"/>
          </p:cNvSpPr>
          <p:nvPr/>
        </p:nvSpPr>
        <p:spPr bwMode="auto">
          <a:xfrm>
            <a:off x="0" y="27432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Đầu chức vụ</a:t>
            </a:r>
          </a:p>
        </p:txBody>
      </p:sp>
      <p:sp>
        <p:nvSpPr>
          <p:cNvPr id="239623"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Mùa Thu</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SC 29</a:t>
            </a:r>
          </a:p>
        </p:txBody>
      </p:sp>
      <p:cxnSp>
        <p:nvCxnSpPr>
          <p:cNvPr id="239624"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239625"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239626"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239627"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cxnSp>
        <p:nvCxnSpPr>
          <p:cNvPr id="239628"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cxnSp>
        <p:nvCxnSpPr>
          <p:cNvPr id="239629"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239630"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Vượt Qua #1</a:t>
            </a:r>
            <a:r>
              <a:rPr lang="en-US" sz="1600" b="1">
                <a:solidFill>
                  <a:srgbClr val="FFFFFF"/>
                </a:solidFill>
                <a:latin typeface="Arial" charset="0"/>
                <a:ea typeface="MS Gothic" charset="0"/>
                <a:cs typeface="MS Gothic" charset="0"/>
              </a:rPr>
              <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 7 Tháng Tư,</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SC 30</a:t>
            </a:r>
          </a:p>
        </p:txBody>
      </p:sp>
      <p:sp>
        <p:nvSpPr>
          <p:cNvPr id="239631"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Gi 2:13, 23</a:t>
            </a:r>
          </a:p>
        </p:txBody>
      </p:sp>
      <p:sp>
        <p:nvSpPr>
          <p:cNvPr id="239632"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Vượt Qua #2</a:t>
            </a:r>
            <a:br>
              <a:rPr lang="en-US" sz="1600" b="1">
                <a:solidFill>
                  <a:srgbClr val="FFFFFF"/>
                </a:solidFill>
                <a:latin typeface="Arial" charset="0"/>
                <a:ea typeface="MS Gothic" charset="0"/>
                <a:cs typeface="MS Gothic" charset="0"/>
              </a:rPr>
            </a:br>
            <a:endParaRPr lang="en-US" sz="1600" b="1">
              <a:solidFill>
                <a:srgbClr val="FFFFFF"/>
              </a:solidFill>
              <a:latin typeface="Arial" charset="0"/>
              <a:ea typeface="MS Gothic" charset="0"/>
              <a:cs typeface="MS Gothic" charset="0"/>
            </a:endParaRPr>
          </a:p>
        </p:txBody>
      </p:sp>
      <p:sp>
        <p:nvSpPr>
          <p:cNvPr id="239633" name="Text Box 9"/>
          <p:cNvSpPr txBox="1">
            <a:spLocks noChangeArrowheads="1"/>
          </p:cNvSpPr>
          <p:nvPr/>
        </p:nvSpPr>
        <p:spPr bwMode="auto">
          <a:xfrm>
            <a:off x="3429000" y="4648200"/>
            <a:ext cx="25114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Giăng không nhắc đến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Mác 2:23-28</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Luca 6:1-5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Mathiơ 12:1-8</a:t>
            </a:r>
          </a:p>
        </p:txBody>
      </p:sp>
      <p:sp>
        <p:nvSpPr>
          <p:cNvPr id="239634" name="Text Box 9"/>
          <p:cNvSpPr txBox="1">
            <a:spLocks noChangeArrowheads="1"/>
          </p:cNvSpPr>
          <p:nvPr/>
        </p:nvSpPr>
        <p:spPr bwMode="auto">
          <a:xfrm>
            <a:off x="5619750" y="2743200"/>
            <a:ext cx="1616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Vượt Qua #3</a:t>
            </a:r>
            <a:r>
              <a:rPr lang="en-US" sz="1600" b="1">
                <a:solidFill>
                  <a:srgbClr val="FFFFFF"/>
                </a:solidFill>
                <a:latin typeface="Arial" charset="0"/>
                <a:ea typeface="MS Gothic" charset="0"/>
                <a:cs typeface="MS Gothic" charset="0"/>
              </a:rPr>
              <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 25, Tháng Tư</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SC 32</a:t>
            </a:r>
          </a:p>
        </p:txBody>
      </p:sp>
      <p:sp>
        <p:nvSpPr>
          <p:cNvPr id="239635"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Gi 6:4</a:t>
            </a:r>
          </a:p>
        </p:txBody>
      </p:sp>
      <p:sp>
        <p:nvSpPr>
          <p:cNvPr id="239636" name="Text Box 9"/>
          <p:cNvSpPr txBox="1">
            <a:spLocks noChangeArrowheads="1"/>
          </p:cNvSpPr>
          <p:nvPr/>
        </p:nvSpPr>
        <p:spPr bwMode="auto">
          <a:xfrm>
            <a:off x="7467600" y="2743200"/>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Vượt Qua #4</a:t>
            </a:r>
            <a:r>
              <a:rPr lang="en-US" sz="1600" b="1">
                <a:solidFill>
                  <a:srgbClr val="FFFFFF"/>
                </a:solidFill>
                <a:latin typeface="Arial" charset="0"/>
                <a:ea typeface="MS Gothic" charset="0"/>
                <a:cs typeface="MS Gothic" charset="0"/>
              </a:rPr>
              <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 3 Tháng Tư,</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SC 33</a:t>
            </a:r>
          </a:p>
        </p:txBody>
      </p:sp>
      <p:sp>
        <p:nvSpPr>
          <p:cNvPr id="239637"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Gi 11:55–12:1</a:t>
            </a:r>
          </a:p>
        </p:txBody>
      </p:sp>
      <p:sp>
        <p:nvSpPr>
          <p:cNvPr id="239638" name="Text Box 9"/>
          <p:cNvSpPr txBox="1">
            <a:spLocks noChangeArrowheads="1"/>
          </p:cNvSpPr>
          <p:nvPr/>
        </p:nvSpPr>
        <p:spPr bwMode="auto">
          <a:xfrm>
            <a:off x="381000" y="1676400"/>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i="1">
                <a:solidFill>
                  <a:srgbClr val="FFFFFF"/>
                </a:solidFill>
                <a:latin typeface="Arial" charset="0"/>
                <a:ea typeface="MS Gothic" charset="0"/>
                <a:cs typeface="MS Gothic" charset="0"/>
              </a:rPr>
              <a:t>Chỉ có </a:t>
            </a:r>
            <a:r>
              <a:rPr lang="en-US" sz="2800" b="1" i="1">
                <a:solidFill>
                  <a:srgbClr val="FFFF00"/>
                </a:solidFill>
                <a:latin typeface="Arial" charset="0"/>
                <a:ea typeface="MS Gothic" charset="0"/>
                <a:cs typeface="MS Gothic" charset="0"/>
              </a:rPr>
              <a:t>Giăng </a:t>
            </a:r>
            <a:r>
              <a:rPr lang="en-US" sz="2800" b="1" i="1">
                <a:solidFill>
                  <a:srgbClr val="FFFFFF"/>
                </a:solidFill>
                <a:latin typeface="Arial" charset="0"/>
                <a:ea typeface="MS Gothic" charset="0"/>
                <a:cs typeface="MS Gothic" charset="0"/>
              </a:rPr>
              <a:t>chú ý đến </a:t>
            </a:r>
            <a:r>
              <a:rPr lang="en-US" sz="2800" b="1" i="1">
                <a:solidFill>
                  <a:srgbClr val="FFFF00"/>
                </a:solidFill>
                <a:latin typeface="Arial" charset="0"/>
                <a:ea typeface="MS Gothic" charset="0"/>
                <a:cs typeface="MS Gothic" charset="0"/>
              </a:rPr>
              <a:t>ba</a:t>
            </a:r>
            <a:r>
              <a:rPr lang="en-US" sz="2800" b="1" i="1">
                <a:solidFill>
                  <a:srgbClr val="FFFFFF"/>
                </a:solidFill>
                <a:latin typeface="Arial" charset="0"/>
                <a:ea typeface="MS Gothic" charset="0"/>
                <a:cs typeface="MS Gothic" charset="0"/>
              </a:rPr>
              <a:t> lễ Vượt Qua</a:t>
            </a:r>
          </a:p>
        </p:txBody>
      </p:sp>
      <p:sp>
        <p:nvSpPr>
          <p:cNvPr id="36" name="TextBox 35"/>
          <p:cNvSpPr txBox="1"/>
          <p:nvPr/>
        </p:nvSpPr>
        <p:spPr>
          <a:xfrm>
            <a:off x="8616950" y="71438"/>
            <a:ext cx="441325" cy="369887"/>
          </a:xfrm>
          <a:prstGeom prst="rect">
            <a:avLst/>
          </a:prstGeom>
          <a:noFill/>
        </p:spPr>
        <p:txBody>
          <a:bodyPr wrap="none" lIns="91376" tIns="45688" rIns="91376" bIns="45688">
            <a:spAutoFit/>
          </a:bodyPr>
          <a:lstStyle/>
          <a:p>
            <a:pPr defTabSz="913758" fontAlgn="auto">
              <a:spcBef>
                <a:spcPts val="0"/>
              </a:spcBef>
              <a:spcAft>
                <a:spcPts val="0"/>
              </a:spcAft>
              <a:defRPr/>
            </a:pPr>
            <a:r>
              <a:rPr lang="en-US" sz="1800" b="1">
                <a:solidFill>
                  <a:srgbClr val="FFFFFF"/>
                </a:solidFill>
                <a:effectLst>
                  <a:outerShdw blurRad="38100" dist="38100" dir="2700000" algn="tl">
                    <a:srgbClr val="808080"/>
                  </a:outerShdw>
                </a:effectLst>
                <a:latin typeface="Arial" pitchFamily="34" charset="0"/>
                <a:ea typeface="MS Gothic" pitchFamily="49" charset="-128"/>
                <a:cs typeface="MS Gothic"/>
              </a:rPr>
              <a:t>56</a:t>
            </a:r>
          </a:p>
        </p:txBody>
      </p:sp>
      <p:sp>
        <p:nvSpPr>
          <p:cNvPr id="239640" name="Text Box 9"/>
          <p:cNvSpPr txBox="1">
            <a:spLocks noChangeArrowheads="1"/>
          </p:cNvSpPr>
          <p:nvPr/>
        </p:nvSpPr>
        <p:spPr bwMode="auto">
          <a:xfrm>
            <a:off x="381000" y="6443663"/>
            <a:ext cx="845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Harold W. Hoehner, </a:t>
            </a:r>
            <a:r>
              <a:rPr lang="en-US" sz="1600" b="1" i="1">
                <a:solidFill>
                  <a:srgbClr val="FFFFFF"/>
                </a:solidFill>
                <a:latin typeface="Arial" charset="0"/>
                <a:ea typeface="MS Gothic" charset="0"/>
                <a:cs typeface="MS Gothic" charset="0"/>
              </a:rPr>
              <a:t>Chronological Aspects of the Life of Christ </a:t>
            </a:r>
            <a:r>
              <a:rPr lang="en-US" sz="1600" b="1">
                <a:solidFill>
                  <a:srgbClr val="FFFFFF"/>
                </a:solidFill>
                <a:latin typeface="Arial" charset="0"/>
                <a:ea typeface="MS Gothic" charset="0"/>
                <a:cs typeface="MS Gothic" charset="0"/>
              </a:rPr>
              <a:t>(Zondervan, 1977), 114</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zoom/>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5"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rPr>
              <a:t>Chronology of Jesus &amp; Acts</a:t>
            </a:r>
            <a:endParaRPr kumimoji="0" lang="en-US">
              <a:latin typeface="Arial" charset="0"/>
            </a:endParaRPr>
          </a:p>
        </p:txBody>
      </p:sp>
      <p:sp>
        <p:nvSpPr>
          <p:cNvPr id="84995" name="Text Box 3"/>
          <p:cNvSpPr txBox="1">
            <a:spLocks noChangeArrowheads="1"/>
          </p:cNvSpPr>
          <p:nvPr/>
        </p:nvSpPr>
        <p:spPr bwMode="auto">
          <a:xfrm>
            <a:off x="454025" y="1219200"/>
            <a:ext cx="884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4 BC</a:t>
            </a:r>
          </a:p>
        </p:txBody>
      </p:sp>
      <p:sp>
        <p:nvSpPr>
          <p:cNvPr id="84996" name="Text Box 4"/>
          <p:cNvSpPr txBox="1">
            <a:spLocks noChangeArrowheads="1"/>
          </p:cNvSpPr>
          <p:nvPr/>
        </p:nvSpPr>
        <p:spPr bwMode="auto">
          <a:xfrm>
            <a:off x="1368425" y="1219200"/>
            <a:ext cx="884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BC</a:t>
            </a:r>
          </a:p>
        </p:txBody>
      </p:sp>
      <p:sp>
        <p:nvSpPr>
          <p:cNvPr id="84997" name="Text Box 5"/>
          <p:cNvSpPr txBox="1">
            <a:spLocks noChangeArrowheads="1"/>
          </p:cNvSpPr>
          <p:nvPr/>
        </p:nvSpPr>
        <p:spPr bwMode="auto">
          <a:xfrm>
            <a:off x="2511425" y="1219200"/>
            <a:ext cx="884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AD 1</a:t>
            </a:r>
          </a:p>
        </p:txBody>
      </p:sp>
      <p:sp>
        <p:nvSpPr>
          <p:cNvPr id="84998" name="Text Box 6"/>
          <p:cNvSpPr txBox="1">
            <a:spLocks noChangeArrowheads="1"/>
          </p:cNvSpPr>
          <p:nvPr/>
        </p:nvSpPr>
        <p:spPr bwMode="auto">
          <a:xfrm>
            <a:off x="5262563" y="1219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29</a:t>
            </a:r>
          </a:p>
        </p:txBody>
      </p:sp>
      <p:sp>
        <p:nvSpPr>
          <p:cNvPr id="84999" name="Text Box 7"/>
          <p:cNvSpPr txBox="1">
            <a:spLocks noChangeArrowheads="1"/>
          </p:cNvSpPr>
          <p:nvPr/>
        </p:nvSpPr>
        <p:spPr bwMode="auto">
          <a:xfrm>
            <a:off x="6170613" y="1219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30</a:t>
            </a:r>
          </a:p>
        </p:txBody>
      </p:sp>
      <p:sp>
        <p:nvSpPr>
          <p:cNvPr id="85000" name="Text Box 8"/>
          <p:cNvSpPr txBox="1">
            <a:spLocks noChangeArrowheads="1"/>
          </p:cNvSpPr>
          <p:nvPr/>
        </p:nvSpPr>
        <p:spPr bwMode="auto">
          <a:xfrm>
            <a:off x="6778625" y="1219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33</a:t>
            </a:r>
          </a:p>
        </p:txBody>
      </p:sp>
      <p:sp>
        <p:nvSpPr>
          <p:cNvPr id="85001" name="Text Box 9"/>
          <p:cNvSpPr txBox="1">
            <a:spLocks noChangeArrowheads="1"/>
          </p:cNvSpPr>
          <p:nvPr/>
        </p:nvSpPr>
        <p:spPr bwMode="auto">
          <a:xfrm>
            <a:off x="8067675" y="1219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35</a:t>
            </a:r>
          </a:p>
        </p:txBody>
      </p:sp>
      <p:sp>
        <p:nvSpPr>
          <p:cNvPr id="85002" name="Text Box 10"/>
          <p:cNvSpPr txBox="1">
            <a:spLocks noChangeArrowheads="1"/>
          </p:cNvSpPr>
          <p:nvPr/>
        </p:nvSpPr>
        <p:spPr bwMode="auto">
          <a:xfrm>
            <a:off x="3679825" y="1219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14</a:t>
            </a:r>
          </a:p>
        </p:txBody>
      </p:sp>
      <p:sp>
        <p:nvSpPr>
          <p:cNvPr id="85003" name="Text Box 11"/>
          <p:cNvSpPr txBox="1">
            <a:spLocks noChangeArrowheads="1"/>
          </p:cNvSpPr>
          <p:nvPr/>
        </p:nvSpPr>
        <p:spPr bwMode="auto">
          <a:xfrm>
            <a:off x="371475" y="1905000"/>
            <a:ext cx="105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Born</a:t>
            </a:r>
          </a:p>
        </p:txBody>
      </p:sp>
      <p:sp>
        <p:nvSpPr>
          <p:cNvPr id="85004" name="Text Box 12"/>
          <p:cNvSpPr txBox="1">
            <a:spLocks noChangeArrowheads="1"/>
          </p:cNvSpPr>
          <p:nvPr/>
        </p:nvSpPr>
        <p:spPr bwMode="auto">
          <a:xfrm>
            <a:off x="1487488" y="1905000"/>
            <a:ext cx="1417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year–</a:t>
            </a:r>
          </a:p>
        </p:txBody>
      </p:sp>
      <p:sp>
        <p:nvSpPr>
          <p:cNvPr id="85005" name="Text Box 13"/>
          <p:cNvSpPr txBox="1">
            <a:spLocks noChangeArrowheads="1"/>
          </p:cNvSpPr>
          <p:nvPr/>
        </p:nvSpPr>
        <p:spPr bwMode="auto">
          <a:xfrm>
            <a:off x="4840288" y="1905000"/>
            <a:ext cx="13763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15th Yr.</a:t>
            </a:r>
            <a:br>
              <a:rPr lang="en-US" b="1">
                <a:solidFill>
                  <a:srgbClr val="212164"/>
                </a:solidFill>
                <a:latin typeface="Arial" charset="0"/>
              </a:rPr>
            </a:br>
            <a:r>
              <a:rPr lang="en-US" b="1">
                <a:solidFill>
                  <a:srgbClr val="212164"/>
                </a:solidFill>
                <a:latin typeface="Arial" charset="0"/>
              </a:rPr>
              <a:t>Tiberius</a:t>
            </a:r>
          </a:p>
          <a:p>
            <a:pPr algn="ctr" eaLnBrk="1" hangingPunct="1"/>
            <a:r>
              <a:rPr lang="en-US" b="1">
                <a:solidFill>
                  <a:srgbClr val="212164"/>
                </a:solidFill>
                <a:latin typeface="Arial" charset="0"/>
              </a:rPr>
              <a:t>–</a:t>
            </a:r>
            <a:br>
              <a:rPr lang="en-US" b="1">
                <a:solidFill>
                  <a:srgbClr val="212164"/>
                </a:solidFill>
                <a:latin typeface="Arial" charset="0"/>
              </a:rPr>
            </a:br>
            <a:r>
              <a:rPr lang="en-US" b="1">
                <a:solidFill>
                  <a:srgbClr val="212164"/>
                </a:solidFill>
                <a:latin typeface="Arial" charset="0"/>
              </a:rPr>
              <a:t>John &amp; </a:t>
            </a:r>
            <a:br>
              <a:rPr lang="en-US" b="1">
                <a:solidFill>
                  <a:srgbClr val="212164"/>
                </a:solidFill>
                <a:latin typeface="Arial" charset="0"/>
              </a:rPr>
            </a:br>
            <a:r>
              <a:rPr lang="en-US" b="1">
                <a:solidFill>
                  <a:srgbClr val="212164"/>
                </a:solidFill>
                <a:latin typeface="Arial" charset="0"/>
              </a:rPr>
              <a:t>Jesus</a:t>
            </a:r>
          </a:p>
        </p:txBody>
      </p:sp>
      <p:sp>
        <p:nvSpPr>
          <p:cNvPr id="85006" name="Text Box 14"/>
          <p:cNvSpPr txBox="1">
            <a:spLocks noChangeArrowheads="1"/>
          </p:cNvSpPr>
          <p:nvPr/>
        </p:nvSpPr>
        <p:spPr bwMode="auto">
          <a:xfrm>
            <a:off x="6515100" y="1905000"/>
            <a:ext cx="105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Died</a:t>
            </a:r>
          </a:p>
        </p:txBody>
      </p:sp>
      <p:sp>
        <p:nvSpPr>
          <p:cNvPr id="85007" name="Text Box 15"/>
          <p:cNvSpPr txBox="1">
            <a:spLocks noChangeArrowheads="1"/>
          </p:cNvSpPr>
          <p:nvPr/>
        </p:nvSpPr>
        <p:spPr bwMode="auto">
          <a:xfrm>
            <a:off x="7605713" y="1905000"/>
            <a:ext cx="1450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Paul</a:t>
            </a:r>
            <a:br>
              <a:rPr lang="en-US" b="1">
                <a:solidFill>
                  <a:srgbClr val="212164"/>
                </a:solidFill>
                <a:latin typeface="Arial" charset="0"/>
              </a:rPr>
            </a:br>
            <a:r>
              <a:rPr lang="en-US" b="1">
                <a:solidFill>
                  <a:srgbClr val="212164"/>
                </a:solidFill>
                <a:latin typeface="Arial" charset="0"/>
              </a:rPr>
              <a:t>Believed</a:t>
            </a:r>
          </a:p>
        </p:txBody>
      </p:sp>
      <p:sp>
        <p:nvSpPr>
          <p:cNvPr id="85008" name="Text Box 16"/>
          <p:cNvSpPr txBox="1">
            <a:spLocks noChangeArrowheads="1"/>
          </p:cNvSpPr>
          <p:nvPr/>
        </p:nvSpPr>
        <p:spPr bwMode="auto">
          <a:xfrm>
            <a:off x="3194050" y="1905000"/>
            <a:ext cx="150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Tiberius</a:t>
            </a:r>
            <a:br>
              <a:rPr lang="en-US" b="1">
                <a:solidFill>
                  <a:srgbClr val="212164"/>
                </a:solidFill>
                <a:latin typeface="Arial" charset="0"/>
              </a:rPr>
            </a:br>
            <a:r>
              <a:rPr lang="en-US" b="1">
                <a:solidFill>
                  <a:srgbClr val="212164"/>
                </a:solidFill>
                <a:latin typeface="Arial" charset="0"/>
              </a:rPr>
              <a:t>Crowned</a:t>
            </a:r>
          </a:p>
        </p:txBody>
      </p:sp>
      <p:sp>
        <p:nvSpPr>
          <p:cNvPr id="85009" name="Text Box 17"/>
          <p:cNvSpPr txBox="1">
            <a:spLocks noChangeArrowheads="1"/>
          </p:cNvSpPr>
          <p:nvPr/>
        </p:nvSpPr>
        <p:spPr bwMode="auto">
          <a:xfrm>
            <a:off x="2247900" y="4191000"/>
            <a:ext cx="1860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lIns="91407" tIns="45704" rIns="91407" bIns="45704" anchor="ctr"/>
          <a:lstStyle/>
          <a:p>
            <a:endParaRPr lang="en-US"/>
          </a:p>
        </p:txBody>
      </p:sp>
      <p:sp>
        <p:nvSpPr>
          <p:cNvPr id="85011" name="Text Box 19"/>
          <p:cNvSpPr txBox="1">
            <a:spLocks noChangeArrowheads="1"/>
          </p:cNvSpPr>
          <p:nvPr/>
        </p:nvSpPr>
        <p:spPr bwMode="auto">
          <a:xfrm>
            <a:off x="914400" y="4648200"/>
            <a:ext cx="47244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b="1">
                <a:solidFill>
                  <a:srgbClr val="FFFFFF"/>
                </a:solidFill>
                <a:latin typeface="Arial" charset="0"/>
              </a:rPr>
              <a:t>“</a:t>
            </a:r>
            <a:r>
              <a:rPr lang="en-US" altLang="ja-JP" b="1">
                <a:solidFill>
                  <a:srgbClr val="FFFFFF"/>
                </a:solidFill>
                <a:latin typeface="Arial" charset="0"/>
              </a:rPr>
              <a:t>Now Jesus himself was about 30 years old when he began his ministry</a:t>
            </a:r>
            <a:r>
              <a:rPr lang="ja-JP" altLang="en-US" b="1">
                <a:solidFill>
                  <a:srgbClr val="FFFFFF"/>
                </a:solidFill>
                <a:latin typeface="Arial" charset="0"/>
              </a:rPr>
              <a:t>”</a:t>
            </a:r>
            <a:r>
              <a:rPr lang="en-US" altLang="ja-JP" b="1">
                <a:solidFill>
                  <a:srgbClr val="FFFFFF"/>
                </a:solidFill>
                <a:latin typeface="Arial" charset="0"/>
              </a:rPr>
              <a:t> (Luke 3:23)</a:t>
            </a:r>
            <a:endParaRPr lang="en-US" b="1">
              <a:solidFill>
                <a:srgbClr val="FFFFFF"/>
              </a:solidFill>
              <a:latin typeface="Arial" charset="0"/>
            </a:endParaRPr>
          </a:p>
        </p:txBody>
      </p:sp>
      <p:sp>
        <p:nvSpPr>
          <p:cNvPr id="85012" name="Text Box 20"/>
          <p:cNvSpPr txBox="1">
            <a:spLocks noChangeArrowheads="1"/>
          </p:cNvSpPr>
          <p:nvPr/>
        </p:nvSpPr>
        <p:spPr bwMode="auto">
          <a:xfrm>
            <a:off x="0" y="2835275"/>
            <a:ext cx="4953000" cy="830263"/>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b="1">
                <a:solidFill>
                  <a:srgbClr val="FFFFFF"/>
                </a:solidFill>
                <a:latin typeface="Arial" charset="0"/>
              </a:rPr>
              <a:t>“</a:t>
            </a:r>
            <a:r>
              <a:rPr lang="en-US" altLang="ja-JP" b="1">
                <a:solidFill>
                  <a:srgbClr val="FFFFFF"/>
                </a:solidFill>
                <a:latin typeface="Arial" charset="0"/>
              </a:rPr>
              <a:t>In the 15th year of Tiberius… John preached</a:t>
            </a:r>
            <a:r>
              <a:rPr lang="ja-JP" altLang="en-US" b="1">
                <a:solidFill>
                  <a:srgbClr val="FFFFFF"/>
                </a:solidFill>
                <a:latin typeface="Arial" charset="0"/>
              </a:rPr>
              <a:t>”</a:t>
            </a:r>
            <a:r>
              <a:rPr lang="en-US" altLang="ja-JP" b="1">
                <a:solidFill>
                  <a:srgbClr val="FFFFFF"/>
                </a:solidFill>
                <a:latin typeface="Arial" charset="0"/>
              </a:rPr>
              <a:t> (Luke 3:1)</a:t>
            </a:r>
            <a:endParaRPr lang="en-US" b="1">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07" tIns="45704" rIns="91407" bIns="45704">
            <a:spAutoFit/>
          </a:bodyPr>
          <a:lstStyle/>
          <a:p>
            <a:pPr algn="ctr"/>
            <a:endParaRPr lang="en-US">
              <a:solidFill>
                <a:srgbClr val="212164"/>
              </a:solidFill>
            </a:endParaRPr>
          </a:p>
        </p:txBody>
      </p:sp>
      <p:sp>
        <p:nvSpPr>
          <p:cNvPr id="241685"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rPr>
              <a:t>38a</a:t>
            </a:r>
            <a:endParaRPr lang="en-US" sz="2000">
              <a:solidFill>
                <a:srgbClr val="212164"/>
              </a:solidFill>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3713"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4"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5"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6"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7"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8"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19"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0"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1"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2"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3"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4"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5"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6"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7"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8"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29"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0"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1"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2"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3"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4"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5"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6"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7"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8"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39"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0"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1"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2"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3"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4"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charset="0"/>
                <a:cs typeface="Arial" charset="0"/>
              </a:rPr>
              <a:t>  4       3     2      1      </a:t>
            </a:r>
            <a:r>
              <a:rPr lang="en-US" sz="1200" b="1">
                <a:solidFill>
                  <a:srgbClr val="000099"/>
                </a:solidFill>
                <a:latin typeface="Arial" charset="0"/>
                <a:cs typeface="Arial" charset="0"/>
              </a:rPr>
              <a:t>1     2      3       4      5      6      7      8 ……………………………………………….…………………… 26  27  28   29</a:t>
            </a:r>
          </a:p>
        </p:txBody>
      </p:sp>
      <p:sp>
        <p:nvSpPr>
          <p:cNvPr id="243745"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6"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7"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43748" name="Text Box 37"/>
          <p:cNvSpPr txBox="1">
            <a:spLocks noChangeArrowheads="1"/>
          </p:cNvSpPr>
          <p:nvPr/>
        </p:nvSpPr>
        <p:spPr bwMode="auto">
          <a:xfrm>
            <a:off x="0" y="288131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  3 yrs</a:t>
            </a:r>
          </a:p>
        </p:txBody>
      </p:sp>
      <p:sp>
        <p:nvSpPr>
          <p:cNvPr id="243749"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000000"/>
                </a:solidFill>
                <a:latin typeface="Arial" charset="0"/>
                <a:cs typeface="Arial" charset="0"/>
              </a:rPr>
              <a:t>1yr</a:t>
            </a:r>
          </a:p>
        </p:txBody>
      </p:sp>
      <p:sp>
        <p:nvSpPr>
          <p:cNvPr id="243750" name="Text Box 39"/>
          <p:cNvSpPr txBox="1">
            <a:spLocks noChangeArrowheads="1"/>
          </p:cNvSpPr>
          <p:nvPr/>
        </p:nvSpPr>
        <p:spPr bwMode="auto">
          <a:xfrm>
            <a:off x="1447800" y="2805113"/>
            <a:ext cx="7593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43751" name="Text Box 40"/>
          <p:cNvSpPr txBox="1">
            <a:spLocks noChangeArrowheads="1"/>
          </p:cNvSpPr>
          <p:nvPr/>
        </p:nvSpPr>
        <p:spPr bwMode="auto">
          <a:xfrm>
            <a:off x="1447800" y="2805113"/>
            <a:ext cx="7634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000000"/>
                </a:solidFill>
                <a:latin typeface="Arial" charset="0"/>
                <a:cs typeface="Arial" charset="0"/>
              </a:rPr>
              <a:t>28 / 29 years</a:t>
            </a:r>
          </a:p>
        </p:txBody>
      </p:sp>
      <p:sp>
        <p:nvSpPr>
          <p:cNvPr id="243752" name="Text Box 41"/>
          <p:cNvSpPr txBox="1">
            <a:spLocks noChangeArrowheads="1"/>
          </p:cNvSpPr>
          <p:nvPr/>
        </p:nvSpPr>
        <p:spPr bwMode="auto">
          <a:xfrm>
            <a:off x="0" y="4405313"/>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BC	      </a:t>
            </a:r>
            <a:r>
              <a:rPr lang="en-US">
                <a:solidFill>
                  <a:srgbClr val="000099"/>
                </a:solidFill>
                <a:latin typeface="Arial" charset="0"/>
                <a:cs typeface="Arial" charset="0"/>
              </a:rPr>
              <a:t>AD</a:t>
            </a:r>
            <a:r>
              <a:rPr lang="en-US">
                <a:solidFill>
                  <a:srgbClr val="000000"/>
                </a:solidFill>
                <a:latin typeface="Arial" charset="0"/>
                <a:cs typeface="Arial" charset="0"/>
              </a:rPr>
              <a:t>	</a:t>
            </a:r>
          </a:p>
        </p:txBody>
      </p:sp>
      <p:sp>
        <p:nvSpPr>
          <p:cNvPr id="243753" name="Text Box 42"/>
          <p:cNvSpPr txBox="1">
            <a:spLocks noChangeArrowheads="1"/>
          </p:cNvSpPr>
          <p:nvPr/>
        </p:nvSpPr>
        <p:spPr bwMode="auto">
          <a:xfrm>
            <a:off x="1447800" y="8382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43754" name="Text Box 43"/>
          <p:cNvSpPr txBox="1">
            <a:spLocks noChangeArrowheads="1"/>
          </p:cNvSpPr>
          <p:nvPr/>
        </p:nvSpPr>
        <p:spPr bwMode="auto">
          <a:xfrm>
            <a:off x="1295400" y="5014913"/>
            <a:ext cx="662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3 + 1 + 28 = 32 years (Non-inclusive of AD 29)</a:t>
            </a:r>
          </a:p>
          <a:p>
            <a:pPr eaLnBrk="1" hangingPunct="1">
              <a:spcBef>
                <a:spcPct val="50000"/>
              </a:spcBef>
            </a:pPr>
            <a:r>
              <a:rPr lang="en-US">
                <a:solidFill>
                  <a:srgbClr val="000000"/>
                </a:solidFill>
                <a:latin typeface="Arial" charset="0"/>
                <a:cs typeface="Arial" charset="0"/>
              </a:rPr>
              <a:t>3 + 1 + 29 = 33 years (Inclusive of AD 29)</a:t>
            </a:r>
          </a:p>
        </p:txBody>
      </p:sp>
      <p:sp>
        <p:nvSpPr>
          <p:cNvPr id="243755"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ea typeface="MS PGothic" charset="0"/>
                <a:cs typeface="Arial" charset="0"/>
              </a:rPr>
              <a:t>Age of Jesus </a:t>
            </a:r>
            <a:br>
              <a:rPr lang="en-US" sz="3200" b="1">
                <a:solidFill>
                  <a:schemeClr val="tx1"/>
                </a:solidFill>
                <a:latin typeface="Arial" charset="0"/>
                <a:ea typeface="MS PGothic" charset="0"/>
                <a:cs typeface="Arial" charset="0"/>
              </a:rPr>
            </a:br>
            <a:r>
              <a:rPr lang="en-US" sz="3200" b="1">
                <a:solidFill>
                  <a:schemeClr val="tx1"/>
                </a:solidFill>
                <a:latin typeface="Arial" charset="0"/>
                <a:ea typeface="MS PGothic" charset="0"/>
                <a:cs typeface="Arial" charset="0"/>
              </a:rPr>
              <a:t>When He Began His Ministry</a:t>
            </a:r>
            <a:endParaRPr lang="en-US" sz="2400">
              <a:solidFill>
                <a:schemeClr val="tx1"/>
              </a:solidFill>
              <a:latin typeface="Arial" charset="0"/>
              <a:ea typeface="MS PGothic" charset="0"/>
              <a:cs typeface="Arial" charset="0"/>
            </a:endParaRPr>
          </a:p>
        </p:txBody>
      </p:sp>
      <p:sp>
        <p:nvSpPr>
          <p:cNvPr id="243756" name="Text Box 45"/>
          <p:cNvSpPr txBox="1">
            <a:spLocks noChangeArrowheads="1"/>
          </p:cNvSpPr>
          <p:nvPr/>
        </p:nvSpPr>
        <p:spPr bwMode="auto">
          <a:xfrm>
            <a:off x="0" y="6373813"/>
            <a:ext cx="899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000" i="1">
                <a:solidFill>
                  <a:srgbClr val="000000"/>
                </a:solidFill>
                <a:latin typeface="Arial"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b="1">
                <a:solidFill>
                  <a:srgbClr val="FFFFFF"/>
                </a:solidFill>
                <a:latin typeface="Arial" charset="0"/>
                <a:cs typeface="Arial" charset="0"/>
              </a:rPr>
              <a:t>“</a:t>
            </a:r>
            <a:r>
              <a:rPr lang="en-US" altLang="ja-JP" b="1">
                <a:solidFill>
                  <a:srgbClr val="FFFFFF"/>
                </a:solidFill>
                <a:latin typeface="Arial" charset="0"/>
                <a:cs typeface="Arial" charset="0"/>
              </a:rPr>
              <a:t>Now Jesus himself was about 30 years old when he began his ministry</a:t>
            </a:r>
            <a:r>
              <a:rPr lang="ja-JP" altLang="en-US" b="1">
                <a:solidFill>
                  <a:srgbClr val="FFFFFF"/>
                </a:solidFill>
                <a:latin typeface="Arial" charset="0"/>
                <a:cs typeface="Arial" charset="0"/>
              </a:rPr>
              <a:t>”</a:t>
            </a:r>
            <a:r>
              <a:rPr lang="en-US" altLang="ja-JP" b="1">
                <a:solidFill>
                  <a:srgbClr val="FFFFFF"/>
                </a:solidFill>
                <a:latin typeface="Arial" charset="0"/>
                <a:cs typeface="Arial" charset="0"/>
              </a:rPr>
              <a:t> (Luke 3:23)</a:t>
            </a:r>
            <a:endParaRPr lang="en-US" b="1">
              <a:solidFill>
                <a:srgbClr val="FFFFFF"/>
              </a:solidFill>
              <a:latin typeface="Arial" charset="0"/>
              <a:cs typeface="Arial" charset="0"/>
            </a:endParaRPr>
          </a:p>
        </p:txBody>
      </p:sp>
      <p:sp>
        <p:nvSpPr>
          <p:cNvPr id="243758"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38b</a:t>
            </a:r>
            <a:endParaRPr lang="en-US" sz="2000">
              <a:solidFill>
                <a:srgbClr val="212164"/>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620713" y="-1588"/>
            <a:ext cx="7534275" cy="522288"/>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Paul</a:t>
            </a:r>
            <a:r>
              <a:rPr lang="fr-FR" altLang="ja-JP" sz="2800" b="1">
                <a:solidFill>
                  <a:srgbClr val="FFFFFF"/>
                </a:solidFill>
                <a:latin typeface="Arial" charset="0"/>
                <a:cs typeface="Arial" charset="0"/>
              </a:rPr>
              <a:t>'</a:t>
            </a:r>
            <a:r>
              <a:rPr lang="en-US" altLang="ja-JP" sz="2800" b="1">
                <a:solidFill>
                  <a:srgbClr val="FFFFFF"/>
                </a:solidFill>
                <a:latin typeface="Arial" charset="0"/>
                <a:cs typeface="Arial" charset="0"/>
              </a:rPr>
              <a:t>s First &amp; Second Missionary Journeys</a:t>
            </a:r>
            <a:endParaRPr lang="en-US" sz="2800" b="1">
              <a:solidFill>
                <a:srgbClr val="FFFFFF"/>
              </a:solidFill>
              <a:latin typeface="Arial" charset="0"/>
              <a:cs typeface="Arial" charset="0"/>
            </a:endParaRPr>
          </a:p>
        </p:txBody>
      </p:sp>
      <p:sp>
        <p:nvSpPr>
          <p:cNvPr id="245763" name="Text Box 4"/>
          <p:cNvSpPr txBox="1">
            <a:spLocks noChangeArrowheads="1"/>
          </p:cNvSpPr>
          <p:nvPr/>
        </p:nvSpPr>
        <p:spPr bwMode="auto">
          <a:xfrm>
            <a:off x="8096250" y="762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2" descr="38 3rd M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en-US" sz="3200">
                <a:solidFill>
                  <a:schemeClr val="bg1"/>
                </a:solidFill>
                <a:latin typeface="Arial" charset="0"/>
                <a:cs typeface="Arial" charset="0"/>
              </a:rPr>
              <a:t>Paul</a:t>
            </a:r>
            <a:r>
              <a:rPr lang="fr-FR" altLang="ja-JP" sz="3200">
                <a:solidFill>
                  <a:schemeClr val="bg1"/>
                </a:solidFill>
                <a:latin typeface="Arial" charset="0"/>
                <a:cs typeface="Arial" charset="0"/>
              </a:rPr>
              <a:t>'</a:t>
            </a:r>
            <a:r>
              <a:rPr lang="en-US" altLang="ja-JP" sz="3200">
                <a:solidFill>
                  <a:schemeClr val="bg1"/>
                </a:solidFill>
                <a:latin typeface="Arial" charset="0"/>
                <a:cs typeface="Arial" charset="0"/>
              </a:rPr>
              <a:t>s Third Missionary Journey</a:t>
            </a:r>
            <a:endParaRPr lang="en-US" sz="3200">
              <a:solidFill>
                <a:schemeClr val="bg1"/>
              </a:solidFill>
              <a:latin typeface="Arial" charset="0"/>
              <a:cs typeface="Arial" charset="0"/>
            </a:endParaRPr>
          </a:p>
        </p:txBody>
      </p:sp>
      <p:sp>
        <p:nvSpPr>
          <p:cNvPr id="247811"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dist="23000" dir="5400000" rotWithShape="0">
              <a:srgbClr val="808080">
                <a:alpha val="34999"/>
              </a:srgbClr>
            </a:outerShdw>
          </a:effectLst>
        </p:spPr>
        <p:txBody>
          <a:bodyPr lIns="91429" tIns="45714" rIns="91429" bIns="45714" anchor="ctr"/>
          <a:lstStyle/>
          <a:p>
            <a:pPr algn="ctr" fontAlgn="auto">
              <a:spcBef>
                <a:spcPts val="0"/>
              </a:spcBef>
              <a:spcAft>
                <a:spcPts val="0"/>
              </a:spcAft>
              <a:defRPr/>
            </a:pPr>
            <a:endParaRPr lang="en-US" sz="1800">
              <a:solidFill>
                <a:srgbClr val="FFFFFF"/>
              </a:solidFill>
              <a:latin typeface="Calibri"/>
              <a:ea typeface="+mn-ea"/>
              <a:cs typeface="+mn-cs"/>
            </a:endParaRPr>
          </a:p>
        </p:txBody>
      </p:sp>
      <p:sp>
        <p:nvSpPr>
          <p:cNvPr id="233476" name="TextBox 107"/>
          <p:cNvSpPr txBox="1">
            <a:spLocks noChangeArrowheads="1"/>
          </p:cNvSpPr>
          <p:nvPr/>
        </p:nvSpPr>
        <p:spPr bwMode="auto">
          <a:xfrm>
            <a:off x="8153400" y="71438"/>
            <a:ext cx="869950" cy="461962"/>
          </a:xfrm>
          <a:prstGeom prst="rect">
            <a:avLst/>
          </a:prstGeom>
          <a:noFill/>
          <a:ln w="9525">
            <a:noFill/>
            <a:miter lim="800000"/>
            <a:headEnd/>
            <a:tailEnd/>
          </a:ln>
        </p:spPr>
        <p:txBody>
          <a:bodyPr wrap="none" lIns="91429" tIns="45714" rIns="91429" bIns="45714">
            <a:spAutoFit/>
          </a:bodyPr>
          <a:lstStyle/>
          <a:p>
            <a:pPr fontAlgn="auto">
              <a:spcBef>
                <a:spcPts val="0"/>
              </a:spcBef>
              <a:spcAft>
                <a:spcPts val="0"/>
              </a:spcAft>
              <a:defRPr/>
            </a:pPr>
            <a:r>
              <a:rPr lang="en-US" sz="1800" b="1">
                <a:solidFill>
                  <a:srgbClr val="FFFFFF"/>
                </a:solidFill>
                <a:latin typeface="Arial" pitchFamily="34" charset="0"/>
                <a:ea typeface="+mn-ea"/>
                <a:cs typeface="+mn-cs"/>
              </a:rPr>
              <a:t>201a</a:t>
            </a:r>
          </a:p>
        </p:txBody>
      </p:sp>
      <p:sp>
        <p:nvSpPr>
          <p:cNvPr id="249860" name="Title 112"/>
          <p:cNvSpPr>
            <a:spLocks noGrp="1"/>
          </p:cNvSpPr>
          <p:nvPr>
            <p:ph type="title" idx="4294967295"/>
          </p:nvPr>
        </p:nvSpPr>
        <p:spPr>
          <a:xfrm>
            <a:off x="323850" y="76200"/>
            <a:ext cx="7920038" cy="523875"/>
          </a:xfrm>
          <a:solidFill>
            <a:schemeClr val="tx1"/>
          </a:solidFill>
          <a:ln w="12700" cap="sq">
            <a:solidFill>
              <a:schemeClr val="tx1"/>
            </a:solidFill>
            <a:miter lim="800000"/>
            <a:headEnd/>
            <a:tailEnd/>
          </a:ln>
        </p:spPr>
        <p:txBody>
          <a:bodyPr>
            <a:spAutoFit/>
          </a:bodyPr>
          <a:lstStyle/>
          <a:p>
            <a:pPr eaLnBrk="1" hangingPunct="1"/>
            <a:r>
              <a:rPr lang="en-US" altLang="zh-CN" sz="2800" b="1">
                <a:solidFill>
                  <a:srgbClr val="FFFFFF"/>
                </a:solidFill>
                <a:latin typeface="Arial" charset="0"/>
                <a:cs typeface="Arial" charset="0"/>
              </a:rPr>
              <a:t>Cơ Đốc Học trong Thư Tín Lao Tù</a:t>
            </a:r>
          </a:p>
        </p:txBody>
      </p:sp>
      <p:graphicFrame>
        <p:nvGraphicFramePr>
          <p:cNvPr id="114" name="Table 113"/>
          <p:cNvGraphicFramePr>
            <a:graphicFrameLocks noGrp="1"/>
          </p:cNvGraphicFramePr>
          <p:nvPr/>
        </p:nvGraphicFramePr>
        <p:xfrm>
          <a:off x="0" y="1558925"/>
          <a:ext cx="9144000" cy="5352415"/>
        </p:xfrm>
        <a:graphic>
          <a:graphicData uri="http://schemas.openxmlformats.org/drawingml/2006/table">
            <a:tbl>
              <a:tblPr/>
              <a:tblGrid>
                <a:gridCol w="2103438"/>
                <a:gridCol w="2024062"/>
                <a:gridCol w="2184400"/>
                <a:gridCol w="28321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Tiêu</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điểm</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Giải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thích</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Êphêsô</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Đầu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Hiệp</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Một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phá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bức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tường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ngăn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Philip</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Gương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mẫu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độ</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của</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Đấng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Christ</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làm</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gương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trong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việc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xử</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lý</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khó</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khăn</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Côlôse</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Đức Chúa Trời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Thần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tánh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vượt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trỗi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hơn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triết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thuyết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con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người</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Philêmôn</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thứ</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vi-VN"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Đức Chúa Trời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nhau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6192838" cy="1041400"/>
          </a:xfrm>
        </p:spPr>
        <p:txBody>
          <a:bodyPr/>
          <a:lstStyle/>
          <a:p>
            <a:pPr>
              <a:defRPr/>
            </a:pPr>
            <a:r>
              <a:rPr lang="en-US">
                <a:latin typeface="Arial" charset="0"/>
                <a:ea typeface="MS PGothic" charset="0"/>
                <a:cs typeface="Arial" charset="0"/>
              </a:rPr>
              <a:t>Nhận xét về </a:t>
            </a:r>
            <a:br>
              <a:rPr lang="en-US">
                <a:latin typeface="Arial" charset="0"/>
                <a:ea typeface="MS PGothic" charset="0"/>
                <a:cs typeface="Arial" charset="0"/>
              </a:rPr>
            </a:br>
            <a:r>
              <a:rPr lang="en-US">
                <a:latin typeface="Arial" charset="0"/>
                <a:ea typeface="MS PGothic" charset="0"/>
                <a:cs typeface="Arial" charset="0"/>
              </a:rPr>
              <a:t>Cấu trúc </a:t>
            </a:r>
            <a:r>
              <a:rPr lang="vi-VN">
                <a:latin typeface="Arial" charset="0"/>
                <a:ea typeface="MS PGothic" charset="0"/>
                <a:cs typeface="Arial" charset="0"/>
              </a:rPr>
              <a:t>Tân Ước</a:t>
            </a:r>
            <a:endParaRPr lang="en-US">
              <a:latin typeface="Arial" charset="0"/>
              <a:ea typeface="MS PGothic" charset="0"/>
              <a:cs typeface="Arial" charset="0"/>
            </a:endParaRPr>
          </a:p>
        </p:txBody>
      </p:sp>
      <p:sp>
        <p:nvSpPr>
          <p:cNvPr id="149506"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6"/>
            <a:ext cx="8964488" cy="5262979"/>
          </a:xfrm>
          <a:prstGeom prst="rect">
            <a:avLst/>
          </a:prstGeom>
          <a:noFill/>
        </p:spPr>
        <p:txBody>
          <a:bodyPr lIns="91407" tIns="45704" rIns="91407" bIns="45704">
            <a:spAutoFit/>
          </a:bodyPr>
          <a:lstStyle/>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Tất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cả</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thư</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Tổng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quát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đều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viết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sau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Công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vụ</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trừ</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thư</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Giacơ</a:t>
            </a:r>
            <a:r>
              <a:rPr lang="en-US" sz="2800" b="1"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Mỗi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cột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trụ</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đều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bắt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đầu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bằng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một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sách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nền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tảng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Rôma</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và</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Hêbơrơ</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cũng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là</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sách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dài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nhất</a:t>
            </a:r>
            <a:r>
              <a:rPr lang="en-US" sz="2800" b="1"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Cả</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hai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cột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trụ</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đều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kết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thúc</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bằng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những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sách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liên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quan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đến</a:t>
            </a:r>
            <a:r>
              <a:rPr lang="en-US" sz="2800" b="1" dirty="0">
                <a:solidFill>
                  <a:srgbClr val="FFFFFF"/>
                </a:solidFill>
                <a:effectLst>
                  <a:glow rad="114300">
                    <a:srgbClr val="000000">
                      <a:alpha val="88000"/>
                    </a:srgbClr>
                  </a:glow>
                </a:effectLst>
                <a:latin typeface="Arial"/>
                <a:cs typeface="Arial"/>
              </a:rPr>
              <a:t> Lai </a:t>
            </a:r>
            <a:r>
              <a:rPr lang="en-US" sz="2800" b="1" dirty="0" err="1">
                <a:solidFill>
                  <a:srgbClr val="FFFFFF"/>
                </a:solidFill>
                <a:effectLst>
                  <a:glow rad="114300">
                    <a:srgbClr val="000000">
                      <a:alpha val="88000"/>
                    </a:srgbClr>
                  </a:glow>
                </a:effectLst>
                <a:latin typeface="Arial"/>
                <a:cs typeface="Arial"/>
              </a:rPr>
              <a:t>thế</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học</a:t>
            </a:r>
            <a:r>
              <a:rPr lang="en-US" sz="2800" b="1"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Có</a:t>
            </a:r>
            <a:r>
              <a:rPr lang="en-US" sz="2800" b="1" dirty="0">
                <a:solidFill>
                  <a:srgbClr val="FFFFFF"/>
                </a:solidFill>
                <a:effectLst>
                  <a:glow rad="114300">
                    <a:srgbClr val="000000">
                      <a:alpha val="88000"/>
                    </a:srgbClr>
                  </a:glow>
                </a:effectLst>
                <a:latin typeface="Arial"/>
                <a:cs typeface="Arial"/>
              </a:rPr>
              <a:t> 4 </a:t>
            </a:r>
            <a:r>
              <a:rPr lang="en-US" sz="2800" b="1" dirty="0" err="1">
                <a:solidFill>
                  <a:srgbClr val="FFFFFF"/>
                </a:solidFill>
                <a:effectLst>
                  <a:glow rad="114300">
                    <a:srgbClr val="000000">
                      <a:alpha val="88000"/>
                    </a:srgbClr>
                  </a:glow>
                </a:effectLst>
                <a:latin typeface="Arial"/>
                <a:cs typeface="Arial"/>
              </a:rPr>
              <a:t>sách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chỉ</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dẫn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dành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cho</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lãnh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đạo</a:t>
            </a:r>
            <a:r>
              <a:rPr lang="en-US" sz="2800" b="1"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Chỉ</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có</a:t>
            </a:r>
            <a:r>
              <a:rPr lang="en-US" sz="2800" b="1" dirty="0">
                <a:solidFill>
                  <a:srgbClr val="FFFFFF"/>
                </a:solidFill>
                <a:effectLst>
                  <a:glow rad="114300">
                    <a:srgbClr val="000000">
                      <a:alpha val="88000"/>
                    </a:srgbClr>
                  </a:glow>
                </a:effectLst>
                <a:latin typeface="Arial"/>
                <a:cs typeface="Arial"/>
              </a:rPr>
              <a:t> 4 </a:t>
            </a:r>
            <a:r>
              <a:rPr lang="en-US" sz="2800" b="1" dirty="0" err="1">
                <a:solidFill>
                  <a:srgbClr val="FFFFFF"/>
                </a:solidFill>
                <a:effectLst>
                  <a:glow rad="114300">
                    <a:srgbClr val="000000">
                      <a:alpha val="88000"/>
                    </a:srgbClr>
                  </a:glow>
                </a:effectLst>
                <a:latin typeface="Arial"/>
                <a:cs typeface="Arial"/>
              </a:rPr>
              <a:t>sách</a:t>
            </a:r>
            <a:r>
              <a:rPr lang="en-US" sz="2800" b="1" dirty="0">
                <a:solidFill>
                  <a:srgbClr val="FFFFFF"/>
                </a:solidFill>
                <a:effectLst>
                  <a:glow rad="114300">
                    <a:srgbClr val="000000">
                      <a:alpha val="88000"/>
                    </a:srgbClr>
                  </a:glow>
                </a:effectLst>
                <a:latin typeface="Arial"/>
                <a:cs typeface="Arial"/>
              </a:rPr>
              <a:t> </a:t>
            </a:r>
            <a:r>
              <a:rPr lang="vi-VN" sz="2800" b="1" dirty="0">
                <a:solidFill>
                  <a:srgbClr val="FFFFFF"/>
                </a:solidFill>
                <a:effectLst>
                  <a:glow rad="114300">
                    <a:srgbClr val="000000">
                      <a:alpha val="88000"/>
                    </a:srgbClr>
                  </a:glow>
                </a:effectLst>
                <a:latin typeface="Arial"/>
                <a:cs typeface="Arial"/>
              </a:rPr>
              <a:t>Tân Ước</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viết</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cho</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cá</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nhân</a:t>
            </a:r>
            <a:r>
              <a:rPr lang="en-US" sz="2800" b="1" dirty="0">
                <a:solidFill>
                  <a:srgbClr val="FFFFFF"/>
                </a:solidFill>
                <a:effectLst>
                  <a:glow rad="114300">
                    <a:srgbClr val="000000">
                      <a:alpha val="88000"/>
                    </a:srgbClr>
                  </a:glow>
                </a:effectLst>
                <a:latin typeface="Arial"/>
                <a:cs typeface="Arial"/>
              </a:rPr>
              <a:t> (td. </a:t>
            </a:r>
            <a:r>
              <a:rPr lang="en-US" sz="2800" b="1" dirty="0" err="1">
                <a:solidFill>
                  <a:srgbClr val="FFFFFF"/>
                </a:solidFill>
                <a:effectLst>
                  <a:glow rad="114300">
                    <a:srgbClr val="000000">
                      <a:alpha val="88000"/>
                    </a:srgbClr>
                  </a:glow>
                </a:effectLst>
                <a:latin typeface="Arial"/>
                <a:cs typeface="Arial"/>
              </a:rPr>
              <a:t>Tân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Ước</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không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phải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dành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cho</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lãnh</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đạo</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mà</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cho</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tín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hữu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trung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bình</a:t>
            </a:r>
            <a:r>
              <a:rPr lang="en-US" sz="2800" b="1" dirty="0">
                <a:solidFill>
                  <a:srgbClr val="FFFFFF"/>
                </a:solidFill>
                <a:effectLst>
                  <a:glow rad="114300">
                    <a:srgbClr val="000000">
                      <a:alpha val="88000"/>
                    </a:srgbClr>
                  </a:glow>
                </a:effectLst>
                <a:latin typeface="Arial"/>
                <a:cs typeface="Arial"/>
              </a:rPr>
              <a:t>).</a:t>
            </a:r>
          </a:p>
          <a:p>
            <a:pPr marL="342780" indent="-342780">
              <a:buFont typeface="Arial"/>
              <a:buChar char="•"/>
              <a:defRPr/>
            </a:pPr>
            <a:r>
              <a:rPr lang="en-US" sz="2800" b="1" dirty="0" err="1">
                <a:solidFill>
                  <a:srgbClr val="FFFFFF"/>
                </a:solidFill>
                <a:effectLst>
                  <a:glow rad="114300">
                    <a:srgbClr val="000000">
                      <a:alpha val="88000"/>
                    </a:srgbClr>
                  </a:glow>
                </a:effectLst>
                <a:latin typeface="Arial"/>
                <a:cs typeface="Arial"/>
              </a:rPr>
              <a:t>Trong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thư</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tín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đôi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hoặc</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ba</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thì</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thư</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đầu</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dài</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hơn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và</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quan</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trọng</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hơn</a:t>
            </a:r>
            <a:r>
              <a:rPr lang="en-US" sz="2800" b="1" dirty="0">
                <a:solidFill>
                  <a:srgbClr val="FFFFFF"/>
                </a:solidFill>
                <a:effectLst>
                  <a:glow rad="114300">
                    <a:srgbClr val="000000">
                      <a:alpha val="88000"/>
                    </a:srgbClr>
                  </a:glow>
                </a:effectLst>
                <a:latin typeface="Arial"/>
                <a:cs typeface="Arial"/>
              </a:rPr>
              <a:t> (1-2 </a:t>
            </a:r>
            <a:r>
              <a:rPr lang="en-US" sz="2800" b="1" dirty="0" err="1">
                <a:solidFill>
                  <a:srgbClr val="FFFFFF"/>
                </a:solidFill>
                <a:effectLst>
                  <a:glow rad="114300">
                    <a:srgbClr val="000000">
                      <a:alpha val="88000"/>
                    </a:srgbClr>
                  </a:glow>
                </a:effectLst>
                <a:latin typeface="Arial"/>
                <a:cs typeface="Arial"/>
              </a:rPr>
              <a:t>Cô</a:t>
            </a:r>
            <a:r>
              <a:rPr lang="en-US" sz="2800" b="1" dirty="0">
                <a:solidFill>
                  <a:srgbClr val="FFFFFF"/>
                </a:solidFill>
                <a:effectLst>
                  <a:glow rad="114300">
                    <a:srgbClr val="000000">
                      <a:alpha val="88000"/>
                    </a:srgbClr>
                  </a:glow>
                </a:effectLst>
                <a:latin typeface="Arial"/>
                <a:cs typeface="Arial"/>
              </a:rPr>
              <a:t>, 1-2 </a:t>
            </a:r>
            <a:r>
              <a:rPr lang="en-US" sz="2800" b="1" dirty="0" err="1">
                <a:solidFill>
                  <a:srgbClr val="FFFFFF"/>
                </a:solidFill>
                <a:effectLst>
                  <a:glow rad="114300">
                    <a:srgbClr val="000000">
                      <a:alpha val="88000"/>
                    </a:srgbClr>
                  </a:glow>
                </a:effectLst>
                <a:latin typeface="Arial"/>
                <a:cs typeface="Arial"/>
              </a:rPr>
              <a:t>Tê</a:t>
            </a:r>
            <a:r>
              <a:rPr lang="en-US" sz="2800" b="1" dirty="0">
                <a:solidFill>
                  <a:srgbClr val="FFFFFF"/>
                </a:solidFill>
                <a:effectLst>
                  <a:glow rad="114300">
                    <a:srgbClr val="000000">
                      <a:alpha val="88000"/>
                    </a:srgbClr>
                  </a:glow>
                </a:effectLst>
                <a:latin typeface="Arial"/>
                <a:cs typeface="Arial"/>
              </a:rPr>
              <a:t>, </a:t>
            </a:r>
            <a:r>
              <a:rPr lang="en-US" sz="2800" b="1" dirty="0" err="1">
                <a:solidFill>
                  <a:srgbClr val="FFFFFF"/>
                </a:solidFill>
                <a:effectLst>
                  <a:glow rad="114300">
                    <a:srgbClr val="000000">
                      <a:alpha val="88000"/>
                    </a:srgbClr>
                  </a:glow>
                </a:effectLst>
                <a:latin typeface="Arial"/>
                <a:cs typeface="Arial"/>
              </a:rPr>
              <a:t>v.v</a:t>
            </a:r>
            <a:r>
              <a:rPr lang="en-US" sz="2800" b="1" dirty="0">
                <a:solidFill>
                  <a:srgbClr val="FFFFFF"/>
                </a:solidFill>
                <a:effectLst>
                  <a:glow rad="114300">
                    <a:srgbClr val="000000">
                      <a:alpha val="88000"/>
                    </a:srgbClr>
                  </a:glow>
                </a:effectLst>
                <a:latin typeface="Arial"/>
                <a:cs typeface="Arial"/>
              </a:rPr>
              <a:t>…).</a:t>
            </a:r>
          </a:p>
        </p:txBody>
      </p:sp>
      <p:pic>
        <p:nvPicPr>
          <p:cNvPr id="149508" name="Picture 4" descr="NTS 21 Building Structu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0"/>
            <a:ext cx="9144000" cy="6934200"/>
          </a:xfrm>
          <a:prstGeom prst="rect">
            <a:avLst/>
          </a:prstGeom>
          <a:solidFill>
            <a:srgbClr val="E9E2B6"/>
          </a:solid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fontAlgn="auto" hangingPunct="0">
              <a:spcBef>
                <a:spcPts val="0"/>
              </a:spcBef>
              <a:spcAft>
                <a:spcPts val="0"/>
              </a:spcAft>
              <a:defRPr/>
            </a:pPr>
            <a:endParaRPr lang="en-US" sz="1800">
              <a:solidFill>
                <a:srgbClr val="FFFFFF"/>
              </a:solidFill>
              <a:latin typeface="Calibri"/>
              <a:ea typeface="+mn-ea"/>
              <a:cs typeface="+mn-cs"/>
            </a:endParaRPr>
          </a:p>
        </p:txBody>
      </p:sp>
      <p:sp>
        <p:nvSpPr>
          <p:cNvPr id="251906"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pPr eaLnBrk="1" hangingPunct="1"/>
            <a:r>
              <a:rPr lang="en-US" altLang="zh-CN" sz="3200" b="1">
                <a:latin typeface="Arial" charset="0"/>
                <a:cs typeface="Arial" charset="0"/>
              </a:rPr>
              <a:t>Áp dụng Thư tín Lao tù</a:t>
            </a:r>
            <a:endParaRPr lang="en-US" altLang="zh-CN" sz="3200" b="1">
              <a:latin typeface="Arial" charset="0"/>
              <a:cs typeface="SimSun" charset="0"/>
            </a:endParaRPr>
          </a:p>
        </p:txBody>
      </p:sp>
      <p:sp>
        <p:nvSpPr>
          <p:cNvPr id="234500" name="TextBox 107"/>
          <p:cNvSpPr txBox="1">
            <a:spLocks noChangeArrowheads="1"/>
          </p:cNvSpPr>
          <p:nvPr/>
        </p:nvSpPr>
        <p:spPr bwMode="auto">
          <a:xfrm>
            <a:off x="8410575" y="-100013"/>
            <a:ext cx="698500" cy="461963"/>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800" b="1">
                <a:solidFill>
                  <a:srgbClr val="000000"/>
                </a:solidFill>
                <a:latin typeface="Arial" pitchFamily="34" charset="0"/>
                <a:ea typeface="+mn-ea"/>
                <a:cs typeface="+mn-cs"/>
              </a:rPr>
              <a:t>202</a:t>
            </a:r>
          </a:p>
        </p:txBody>
      </p:sp>
      <p:graphicFrame>
        <p:nvGraphicFramePr>
          <p:cNvPr id="114" name="Table 113"/>
          <p:cNvGraphicFramePr>
            <a:graphicFrameLocks noGrp="1"/>
          </p:cNvGraphicFramePr>
          <p:nvPr/>
        </p:nvGraphicFramePr>
        <p:xfrm>
          <a:off x="0" y="685800"/>
          <a:ext cx="9161463" cy="6099175"/>
        </p:xfrm>
        <a:graphic>
          <a:graphicData uri="http://schemas.openxmlformats.org/drawingml/2006/table">
            <a:tbl>
              <a:tblPr/>
              <a:tblGrid>
                <a:gridCol w="2103438"/>
                <a:gridCol w="1935162"/>
                <a:gridCol w="2286000"/>
                <a:gridCol w="2836863"/>
              </a:tblGrid>
              <a:tr h="701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 Thư</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V</a:t>
                      </a:r>
                      <a:r>
                        <a:rPr kumimoji="0" lang="vi-VN" altLang="zh-CN" sz="2000" b="1" i="0" u="none" strike="noStrike" cap="none" normalizeH="0" baseline="0">
                          <a:ln>
                            <a:noFill/>
                          </a:ln>
                          <a:solidFill>
                            <a:srgbClr val="FFFFFF"/>
                          </a:solidFill>
                          <a:effectLst/>
                          <a:latin typeface="Arial" charset="0"/>
                          <a:ea typeface="ＭＳ Ｐゴシック" charset="0"/>
                          <a:cs typeface="SimSun" charset="0"/>
                        </a:rPr>
                        <a:t>ấn đề</a:t>
                      </a: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 của TK 1</a:t>
                      </a:r>
                      <a:endParaRPr kumimoji="0" lang="en-US" altLang="zh-CN" sz="2000" b="0" i="0" u="none" strike="noStrike" cap="none" normalizeH="0" baseline="0">
                        <a:ln>
                          <a:noFill/>
                        </a:ln>
                        <a:solidFill>
                          <a:srgbClr val="FFFFFF"/>
                        </a:solidFill>
                        <a:effectLst/>
                        <a:latin typeface="Arial" charset="0"/>
                        <a:ea typeface="ＭＳ Ｐゴシック"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 v</a:t>
                      </a:r>
                      <a:r>
                        <a:rPr kumimoji="0" lang="vi-VN" altLang="zh-CN" sz="2000" b="1" i="0" u="none" strike="noStrike" cap="none" normalizeH="0" baseline="0">
                          <a:ln>
                            <a:noFill/>
                          </a:ln>
                          <a:solidFill>
                            <a:srgbClr val="FFFFFF"/>
                          </a:solidFill>
                          <a:effectLst/>
                          <a:latin typeface="Arial" charset="0"/>
                          <a:ea typeface="ＭＳ Ｐゴシック" charset="0"/>
                          <a:cs typeface="SimSun" charset="0"/>
                        </a:rPr>
                        <a:t>ấn đề</a:t>
                      </a: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 của TK  21</a:t>
                      </a:r>
                      <a:endParaRPr kumimoji="0" lang="en-US" altLang="zh-CN"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Giải pháp</a:t>
                      </a:r>
                      <a:endParaRPr kumimoji="0" lang="en-US" altLang="zh-CN" sz="2000" b="0" i="0" u="none" strike="noStrike" cap="none" normalizeH="0" baseline="0">
                        <a:ln>
                          <a:noFill/>
                        </a:ln>
                        <a:solidFill>
                          <a:srgbClr val="FFFFFF"/>
                        </a:solidFill>
                        <a:effectLst/>
                        <a:latin typeface="Arial" charset="0"/>
                        <a:ea typeface="ＭＳ Ｐゴシック"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(Chủ đề)</a:t>
                      </a:r>
                      <a:endParaRPr kumimoji="0" lang="en-US" altLang="zh-CN" sz="2000" b="0" i="0" u="none" strike="noStrike" cap="none" normalizeH="0" baseline="0">
                        <a:ln>
                          <a:noFill/>
                        </a:ln>
                        <a:solidFill>
                          <a:srgbClr val="FFFFFF"/>
                        </a:solidFill>
                        <a:effectLst/>
                        <a:latin typeface="Arial" charset="0"/>
                        <a:ea typeface="ＭＳ Ｐゴシック"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737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Êphêsô</a:t>
                      </a:r>
                      <a:endParaRPr kumimoji="0" lang="en-US" sz="20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Mâu thuẫn Dothái –Dân Ngoại (“Chúng tôi chủ nghĩa”)</a:t>
                      </a:r>
                      <a:endParaRPr kumimoji="0" lang="en-US" altLang="zh-CN" sz="18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Chỉ Người Việt</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Chỉ người Tin Lành</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Chỉ dành cho nam giới</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Thừa nhận sự hiệp một của </a:t>
                      </a:r>
                      <a:r>
                        <a:rPr kumimoji="0" lang="vi-VN" altLang="zh-CN" sz="1800" b="1" i="0" u="none" strike="noStrike" cap="none" normalizeH="0" baseline="0">
                          <a:ln>
                            <a:noFill/>
                          </a:ln>
                          <a:solidFill>
                            <a:srgbClr val="000000"/>
                          </a:solidFill>
                          <a:effectLst/>
                          <a:latin typeface="Arial" charset="0"/>
                          <a:ea typeface="ＭＳ Ｐゴシック" charset="0"/>
                          <a:cs typeface="Arial" charset="0"/>
                        </a:rPr>
                        <a:t>Cơ-đốc-nhâ</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n </a:t>
                      </a:r>
                      <a:r>
                        <a:rPr kumimoji="0" lang="en-US" altLang="zh-CN" sz="1800" b="0" i="0" u="none" strike="noStrike" cap="none" normalizeH="0" baseline="0">
                          <a:ln>
                            <a:noFill/>
                          </a:ln>
                          <a:solidFill>
                            <a:srgbClr val="000000"/>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(4:3)</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Philíp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 Bắt bớ</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Tù đày</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Chết chóc</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Bất tiện của chức vụ: thì giờ,ngủ, giải trí</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Bắt chước thái độ của Đấng Christ (2:5)</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Côlôse</a:t>
                      </a:r>
                      <a:endParaRPr kumimoji="0" lang="en-US" sz="20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Chối bỏ thần tánh của Đấng Christ </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Phái Thời đại Mới</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Công bố Thần tánh của Christ (2:9)</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SimSun" charset="0"/>
                        </a:rPr>
                        <a:t>Philêmôn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Chủ/Tớ</a:t>
                      </a:r>
                      <a:endParaRPr kumimoji="0" lang="en-US" altLang="zh-CN" sz="1800" b="1"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(“Tôi Chủ nghĩa”)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Tha thứ Chủ</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/Nhân công</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Phục hồi mối quan hệ</a:t>
                      </a:r>
                      <a:endParaRPr kumimoji="0" lang="en-US" altLang="zh-CN"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charset="0"/>
                          <a:ea typeface="ＭＳ Ｐゴシック" charset="0"/>
                          <a:cs typeface="Arial" charset="0"/>
                        </a:rPr>
                        <a:t>(c.17-18)</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cstate="print"/>
            <a:srcRect/>
            <a:tile tx="0" ty="0" sx="100000" sy="100000" flip="none" algn="tl"/>
          </a:blip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fontAlgn="auto" hangingPunct="0">
              <a:spcBef>
                <a:spcPts val="0"/>
              </a:spcBef>
              <a:spcAft>
                <a:spcPts val="0"/>
              </a:spcAft>
              <a:defRPr/>
            </a:pPr>
            <a:endParaRPr lang="en-US" sz="1800">
              <a:solidFill>
                <a:srgbClr val="FFFFFF"/>
              </a:solidFill>
              <a:latin typeface="Calibri"/>
              <a:ea typeface="+mn-ea"/>
              <a:cs typeface="+mn-cs"/>
            </a:endParaRPr>
          </a:p>
        </p:txBody>
      </p:sp>
      <p:sp>
        <p:nvSpPr>
          <p:cNvPr id="235523" name="TextBox 107"/>
          <p:cNvSpPr txBox="1">
            <a:spLocks noChangeArrowheads="1"/>
          </p:cNvSpPr>
          <p:nvPr/>
        </p:nvSpPr>
        <p:spPr bwMode="auto">
          <a:xfrm>
            <a:off x="8459788" y="-100013"/>
            <a:ext cx="698500" cy="461963"/>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800" b="1">
                <a:solidFill>
                  <a:srgbClr val="FFFFFF"/>
                </a:solidFill>
                <a:latin typeface="Arial" pitchFamily="34" charset="0"/>
                <a:ea typeface="+mn-ea"/>
                <a:cs typeface="+mn-cs"/>
              </a:rPr>
              <a:t>201</a:t>
            </a:r>
          </a:p>
        </p:txBody>
      </p:sp>
      <p:sp>
        <p:nvSpPr>
          <p:cNvPr id="253955"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pPr eaLnBrk="1" hangingPunct="1"/>
            <a:r>
              <a:rPr lang="en-US" sz="2400" b="1">
                <a:solidFill>
                  <a:schemeClr val="bg1"/>
                </a:solidFill>
                <a:latin typeface="Arial" charset="0"/>
                <a:cs typeface="SimSun" charset="0"/>
              </a:rPr>
              <a:t>Bạn phản ứng thế nào trong Thử thách?</a:t>
            </a:r>
            <a:endParaRPr lang="en-US" altLang="zh-CN" sz="2400" b="1">
              <a:solidFill>
                <a:schemeClr val="bg1"/>
              </a:solidFill>
              <a:latin typeface="Arial" charset="0"/>
              <a:cs typeface="SimSun" charset="0"/>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gridCol w="2333625"/>
                <a:gridCol w="2438400"/>
                <a:gridCol w="22860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Bạn nói…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Chiến lược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Tính khí</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Thư tín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MS PGothic" charset="0"/>
                          <a:cs typeface="MS PGothic" charset="0"/>
                        </a:rPr>
                        <a:t> </a:t>
                      </a:r>
                      <a:r>
                        <a:rPr kumimoji="0" lang="ja-JP" altLang="en-US" sz="2400" b="1" i="0" u="none" strike="noStrike" cap="none" normalizeH="0" baseline="0">
                          <a:ln>
                            <a:noFill/>
                          </a:ln>
                          <a:solidFill>
                            <a:srgbClr val="FFFFFF"/>
                          </a:solidFill>
                          <a:effectLst/>
                          <a:latin typeface="Arial" charset="0"/>
                          <a:ea typeface="MS PGothic" charset="0"/>
                          <a:cs typeface="MS PGothic" charset="0"/>
                        </a:rPr>
                        <a:t>“</a:t>
                      </a:r>
                      <a:r>
                        <a:rPr kumimoji="0" lang="en-US" altLang="ja-JP" sz="2400" b="1" i="0" u="none" strike="noStrike" cap="none" normalizeH="0" baseline="0">
                          <a:ln>
                            <a:noFill/>
                          </a:ln>
                          <a:solidFill>
                            <a:srgbClr val="FFFFFF"/>
                          </a:solidFill>
                          <a:effectLst/>
                          <a:latin typeface="Arial" charset="0"/>
                          <a:ea typeface="ＭＳ Ｐゴシック" charset="0"/>
                          <a:cs typeface="Times New Roman" charset="0"/>
                        </a:rPr>
                        <a:t>Tôi đúng!</a:t>
                      </a:r>
                      <a:r>
                        <a:rPr kumimoji="0" lang="ja-JP" altLang="en-US" sz="2400" b="1" i="0" u="none" strike="noStrike" cap="none" normalizeH="0" baseline="0">
                          <a:ln>
                            <a:noFill/>
                          </a:ln>
                          <a:solidFill>
                            <a:srgbClr val="FFFFFF"/>
                          </a:solidFill>
                          <a:effectLst/>
                          <a:latin typeface="Arial" charset="0"/>
                          <a:ea typeface="MS PGothic" charset="0"/>
                          <a:cs typeface="MS PGothic" charset="0"/>
                        </a:rPr>
                        <a:t>”</a:t>
                      </a:r>
                      <a:endParaRPr kumimoji="0" lang="en-US" sz="2400" b="1" i="0" u="none" strike="noStrike" cap="none" normalizeH="0" baseline="0">
                        <a:ln>
                          <a:noFill/>
                        </a:ln>
                        <a:solidFill>
                          <a:srgbClr val="FFFFFF"/>
                        </a:solidFill>
                        <a:effectLst/>
                        <a:latin typeface="Arial" charset="0"/>
                        <a:ea typeface="MS PGothic" charset="0"/>
                        <a:cs typeface="MS PGothic"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Lấn qua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Nóng tính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Êphêsô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“sao lại là tôi?”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Buồn bã</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U sầu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Philíp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rgbClr val="FFFFFF"/>
                          </a:solidFill>
                          <a:effectLst/>
                          <a:latin typeface="Arial" charset="0"/>
                          <a:ea typeface="MS PGothic" charset="0"/>
                          <a:cs typeface="MS PGothic" charset="0"/>
                        </a:rPr>
                        <a:t>“</a:t>
                      </a:r>
                      <a:r>
                        <a:rPr kumimoji="0" lang="en-US" altLang="ja-JP" sz="2400" b="1" i="0" u="none" strike="noStrike" cap="none" normalizeH="0" baseline="0">
                          <a:ln>
                            <a:noFill/>
                          </a:ln>
                          <a:solidFill>
                            <a:srgbClr val="FFFFFF"/>
                          </a:solidFill>
                          <a:effectLst/>
                          <a:latin typeface="Arial" charset="0"/>
                          <a:ea typeface="ＭＳ Ｐゴシック" charset="0"/>
                          <a:cs typeface="Times New Roman" charset="0"/>
                        </a:rPr>
                        <a:t>tôi chỉ lọt qua</a:t>
                      </a:r>
                      <a:r>
                        <a:rPr kumimoji="0" lang="ja-JP" altLang="en-US" sz="2400" b="1" i="0" u="none" strike="noStrike" cap="none" normalizeH="0" baseline="0">
                          <a:ln>
                            <a:noFill/>
                          </a:ln>
                          <a:solidFill>
                            <a:srgbClr val="FFFFFF"/>
                          </a:solidFill>
                          <a:effectLst/>
                          <a:latin typeface="Arial" charset="0"/>
                          <a:ea typeface="MS PGothic" charset="0"/>
                          <a:cs typeface="MS PGothic" charset="0"/>
                        </a:rPr>
                        <a:t>”</a:t>
                      </a:r>
                      <a:endParaRPr kumimoji="0" lang="en-US" sz="2400" b="1" i="0" u="none" strike="noStrike" cap="none" normalizeH="0" baseline="0">
                        <a:ln>
                          <a:noFill/>
                        </a:ln>
                        <a:solidFill>
                          <a:srgbClr val="FFFFFF"/>
                        </a:solidFill>
                        <a:effectLst/>
                        <a:latin typeface="Arial" charset="0"/>
                        <a:ea typeface="MS PGothic" charset="0"/>
                        <a:cs typeface="MS PGothic"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Thỏa hiệp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Lạc quan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Côlôse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“Rồi sẽ qua thôi”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Mặc kệ</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Thản nhiên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ＭＳ Ｐゴシック" charset="0"/>
                          <a:cs typeface="SimSun" charset="0"/>
                        </a:rPr>
                        <a:t>Philêmôn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560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60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60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5600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60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6008"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6009"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6012"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56013"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11"/>
            <a:ext cx="7772400" cy="6462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600" b="1" dirty="0">
                <a:solidFill>
                  <a:srgbClr val="FFFFFF"/>
                </a:solidFill>
                <a:latin typeface="Arial" charset="0"/>
                <a:cs typeface="Times New Roman" charset="0"/>
              </a:rPr>
              <a:t>NT Overview (Books &amp; Key Words)</a:t>
            </a:r>
          </a:p>
        </p:txBody>
      </p:sp>
      <p:sp>
        <p:nvSpPr>
          <p:cNvPr id="25601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Books by Category &amp; Key Words </a:t>
            </a:r>
            <a:endParaRPr lang="en-US" sz="1600" b="1">
              <a:solidFill>
                <a:srgbClr val="FFFFFF"/>
              </a:solidFill>
              <a:latin typeface="Arial Narrow" charset="0"/>
              <a:cs typeface="Times New Roman" charset="0"/>
            </a:endParaRPr>
          </a:p>
        </p:txBody>
      </p:sp>
      <p:sp>
        <p:nvSpPr>
          <p:cNvPr id="256018"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5607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11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607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6079"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608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570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70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70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570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70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7032"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703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7036"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57037"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2800" b="1" dirty="0">
                <a:solidFill>
                  <a:srgbClr val="FFFFFF"/>
                </a:solidFill>
                <a:latin typeface="Arial" charset="0"/>
                <a:cs typeface="Times New Roman" charset="0"/>
              </a:rPr>
              <a:t>NT Overview (Pauline Books + Key Words)</a:t>
            </a:r>
          </a:p>
        </p:txBody>
      </p:sp>
      <p:sp>
        <p:nvSpPr>
          <p:cNvPr id="25704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 Books + Key Words </a:t>
            </a:r>
            <a:endParaRPr lang="en-US" sz="1600" b="1">
              <a:solidFill>
                <a:srgbClr val="FFFFFF"/>
              </a:solidFill>
              <a:latin typeface="Arial Narrow" charset="0"/>
              <a:cs typeface="Times New Roman" charset="0"/>
            </a:endParaRPr>
          </a:p>
        </p:txBody>
      </p:sp>
      <p:sp>
        <p:nvSpPr>
          <p:cNvPr id="25704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57056"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57057"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5705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5705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57060"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57061"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5707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5707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25707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25707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57080"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5708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708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708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708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5805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80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80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5805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80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8056"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8057"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8060"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58061"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(Key Words)</a:t>
            </a:r>
          </a:p>
        </p:txBody>
      </p:sp>
      <p:sp>
        <p:nvSpPr>
          <p:cNvPr id="258065"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58066"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58067"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58068"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58069"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58070"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8071"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58072"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58073"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58074"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58075"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58076"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58077"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58078"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58079"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58080"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58081"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58082"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258083"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258084"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258085"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258086"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258087"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258088"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258089"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258090"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258091"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58092"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58093"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58094"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5809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58123"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81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81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812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81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5907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90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90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5907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90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90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90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90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590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600" b="1" dirty="0">
                <a:solidFill>
                  <a:srgbClr val="FFFFFF"/>
                </a:solidFill>
                <a:latin typeface="Arial" charset="0"/>
                <a:cs typeface="Times New Roman" charset="0"/>
              </a:rPr>
              <a:t>NT Overview (History Key Words)</a:t>
            </a:r>
          </a:p>
        </p:txBody>
      </p:sp>
      <p:sp>
        <p:nvSpPr>
          <p:cNvPr id="259089"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5909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59091"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5909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5909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59094"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5909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History Key Words</a:t>
            </a:r>
            <a:endParaRPr lang="en-US" sz="1600" b="1">
              <a:solidFill>
                <a:srgbClr val="FFFFFF"/>
              </a:solidFill>
              <a:latin typeface="Arial Narrow" charset="0"/>
              <a:cs typeface="Times New Roman" charset="0"/>
            </a:endParaRPr>
          </a:p>
        </p:txBody>
      </p:sp>
      <p:sp>
        <p:nvSpPr>
          <p:cNvPr id="6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59101"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9102"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1"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910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910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910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00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01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01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01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01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0104"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0105"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01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010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600" b="1" dirty="0">
                <a:solidFill>
                  <a:srgbClr val="FFFFFF"/>
                </a:solidFill>
                <a:latin typeface="Arial" charset="0"/>
                <a:cs typeface="Times New Roman" charset="0"/>
              </a:rPr>
              <a:t>NT Overview (Pauline Key Words)</a:t>
            </a:r>
          </a:p>
        </p:txBody>
      </p:sp>
      <p:sp>
        <p:nvSpPr>
          <p:cNvPr id="260113"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60114"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6011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60116"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6011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60118"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0119"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0120"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60121"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60122"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6012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60124"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60125"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60126"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0127"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012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012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60130"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0131"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0132"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01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60147"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60148"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260149"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260150"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60151"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015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01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01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015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01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112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112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112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112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112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1128"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1129"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1132"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1133"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261137"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61138"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61139"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61140"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61141"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61142"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1143"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1144"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1145"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1146"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61147"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1148"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1149"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1150"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61157"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61158"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261159"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261160"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61161"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11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116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4"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116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116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116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214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214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214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215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215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2152"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215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2156"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2157"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88"/>
            <a:ext cx="7772400" cy="5847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2167"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2168"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2169"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2170"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62171"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2172"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2173"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2174"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62181"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62182"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262183"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262184"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62185"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2186"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218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4"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218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219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219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6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317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317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317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317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317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3176"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3177"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3180"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3181"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(Key Words)</a:t>
            </a:r>
          </a:p>
        </p:txBody>
      </p:sp>
      <p:sp>
        <p:nvSpPr>
          <p:cNvPr id="263185"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63186"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63187"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63188"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63189"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63190"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3191"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3192"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63193"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63194"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63195"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63196"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63197"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63198"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3199"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3200"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3201"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63202"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263203"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263204"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263205"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263206"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263207"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263208"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263209"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263210"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263211"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3212"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3213"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3214"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6321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3243"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324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324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324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324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407" tIns="45704" rIns="91407" bIns="45704"/>
          <a:lstStyle/>
          <a:p>
            <a:pPr>
              <a:defRPr/>
            </a:pPr>
            <a:endParaRPr lang="en-US">
              <a:latin typeface="Arial" pitchFamily="-112" charset="0"/>
              <a:ea typeface="ＭＳ Ｐゴシック" pitchFamily="-112" charset="-128"/>
              <a:cs typeface="ＭＳ Ｐゴシック" pitchFamily="-112" charset="-128"/>
            </a:endParaRPr>
          </a:p>
        </p:txBody>
      </p:sp>
      <p:sp>
        <p:nvSpPr>
          <p:cNvPr id="150532" name="Text Box 2"/>
          <p:cNvSpPr txBox="1">
            <a:spLocks noChangeArrowheads="1"/>
          </p:cNvSpPr>
          <p:nvPr/>
        </p:nvSpPr>
        <p:spPr bwMode="auto">
          <a:xfrm>
            <a:off x="1828800" y="0"/>
            <a:ext cx="5119688"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chemeClr val="bg1"/>
                </a:solidFill>
                <a:latin typeface="Arial" charset="0"/>
                <a:cs typeface="Arial" charset="0"/>
              </a:rPr>
              <a:t>EACH NT BOOK</a:t>
            </a:r>
            <a:r>
              <a:rPr lang="en-US" sz="2000">
                <a:solidFill>
                  <a:schemeClr val="bg1"/>
                </a:solidFill>
                <a:latin typeface="Arial" charset="0"/>
                <a:cs typeface="Arial" charset="0"/>
              </a:rPr>
              <a:t> </a:t>
            </a:r>
            <a:r>
              <a:rPr lang="en-US" sz="2000" b="1">
                <a:solidFill>
                  <a:schemeClr val="bg1"/>
                </a:solidFill>
                <a:latin typeface="Arial" charset="0"/>
                <a:cs typeface="Arial" charset="0"/>
              </a:rPr>
              <a:t>IN THREE WORDS</a:t>
            </a:r>
            <a:r>
              <a:rPr lang="en-US" sz="2000">
                <a:solidFill>
                  <a:schemeClr val="bg1"/>
                </a:solidFill>
                <a:latin typeface="Arial" charset="0"/>
                <a:cs typeface="Arial" charset="0"/>
              </a:rPr>
              <a:t> </a:t>
            </a:r>
          </a:p>
        </p:txBody>
      </p:sp>
      <p:sp>
        <p:nvSpPr>
          <p:cNvPr id="22532" name="Text Box 4"/>
          <p:cNvSpPr txBox="1">
            <a:spLocks noChangeArrowheads="1"/>
          </p:cNvSpPr>
          <p:nvPr/>
        </p:nvSpPr>
        <p:spPr bwMode="auto">
          <a:xfrm>
            <a:off x="319088" y="488950"/>
            <a:ext cx="2160587"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LỊCH SỬ </a:t>
            </a:r>
            <a:br>
              <a:rPr lang="en-US" sz="2000" b="1">
                <a:latin typeface="Arial" charset="0"/>
                <a:cs typeface="Arial" charset="0"/>
              </a:rPr>
            </a:br>
            <a:r>
              <a:rPr lang="en-US" sz="2000" b="1">
                <a:latin typeface="Arial" charset="0"/>
                <a:cs typeface="Arial" charset="0"/>
              </a:rPr>
              <a:t>của Đấng Christ</a:t>
            </a:r>
            <a:endParaRPr lang="en-US" sz="2000">
              <a:latin typeface="Arial" charset="0"/>
              <a:cs typeface="Arial" charset="0"/>
            </a:endParaRPr>
          </a:p>
        </p:txBody>
      </p:sp>
      <p:sp>
        <p:nvSpPr>
          <p:cNvPr id="22533" name="Text Box 5"/>
          <p:cNvSpPr txBox="1">
            <a:spLocks noChangeArrowheads="1"/>
          </p:cNvSpPr>
          <p:nvPr/>
        </p:nvSpPr>
        <p:spPr bwMode="auto">
          <a:xfrm>
            <a:off x="3475038" y="488950"/>
            <a:ext cx="2022475"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KINH NGHIỆM </a:t>
            </a:r>
            <a:br>
              <a:rPr lang="en-US" sz="2000" b="1">
                <a:latin typeface="Arial" charset="0"/>
                <a:cs typeface="Arial" charset="0"/>
              </a:rPr>
            </a:br>
            <a:r>
              <a:rPr lang="en-US" sz="2000" b="1">
                <a:latin typeface="Arial" charset="0"/>
                <a:cs typeface="Arial" charset="0"/>
              </a:rPr>
              <a:t>của Hội Thánh </a:t>
            </a:r>
          </a:p>
        </p:txBody>
      </p:sp>
      <p:sp>
        <p:nvSpPr>
          <p:cNvPr id="22534" name="Text Box 6"/>
          <p:cNvSpPr txBox="1">
            <a:spLocks noChangeArrowheads="1"/>
          </p:cNvSpPr>
          <p:nvPr/>
        </p:nvSpPr>
        <p:spPr bwMode="auto">
          <a:xfrm>
            <a:off x="6564313" y="488950"/>
            <a:ext cx="2292350"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TIÊN TRI </a:t>
            </a:r>
            <a:br>
              <a:rPr lang="en-US" sz="2000" b="1">
                <a:latin typeface="Arial" charset="0"/>
                <a:cs typeface="Arial" charset="0"/>
              </a:rPr>
            </a:br>
            <a:r>
              <a:rPr lang="en-US" sz="2000" b="1">
                <a:latin typeface="Arial" charset="0"/>
                <a:cs typeface="Arial" charset="0"/>
              </a:rPr>
              <a:t>về Tương lai </a:t>
            </a:r>
          </a:p>
        </p:txBody>
      </p:sp>
      <p:sp>
        <p:nvSpPr>
          <p:cNvPr id="22535" name="Text Box 7"/>
          <p:cNvSpPr txBox="1">
            <a:spLocks noChangeArrowheads="1"/>
          </p:cNvSpPr>
          <p:nvPr/>
        </p:nvSpPr>
        <p:spPr bwMode="auto">
          <a:xfrm>
            <a:off x="0" y="1296988"/>
            <a:ext cx="2700338" cy="15144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M</a:t>
            </a:r>
            <a:r>
              <a:rPr lang="en-US" sz="1400">
                <a:latin typeface="Arial" charset="0"/>
                <a:cs typeface="Arial" charset="0"/>
              </a:rPr>
              <a:t>athiơ – </a:t>
            </a:r>
            <a:r>
              <a:rPr lang="en-US" sz="1400" b="1">
                <a:latin typeface="Arial" charset="0"/>
                <a:cs typeface="Arial" charset="0"/>
              </a:rPr>
              <a:t>M</a:t>
            </a:r>
            <a:r>
              <a:rPr lang="en-US" sz="1400">
                <a:latin typeface="Arial" charset="0"/>
                <a:cs typeface="Arial" charset="0"/>
              </a:rPr>
              <a:t>êsia cho người Do thái</a:t>
            </a:r>
          </a:p>
          <a:p>
            <a:pPr>
              <a:spcBef>
                <a:spcPct val="20000"/>
              </a:spcBef>
            </a:pPr>
            <a:r>
              <a:rPr lang="en-US" sz="1400" b="1">
                <a:latin typeface="Arial" charset="0"/>
                <a:cs typeface="Arial" charset="0"/>
              </a:rPr>
              <a:t>M</a:t>
            </a:r>
            <a:r>
              <a:rPr lang="en-US" sz="1400">
                <a:latin typeface="Arial" charset="0"/>
                <a:cs typeface="Arial" charset="0"/>
              </a:rPr>
              <a:t>ác – </a:t>
            </a:r>
            <a:r>
              <a:rPr lang="en-US" sz="1400" b="1">
                <a:latin typeface="Arial" charset="0"/>
                <a:cs typeface="Arial" charset="0"/>
              </a:rPr>
              <a:t>M</a:t>
            </a:r>
            <a:r>
              <a:rPr lang="en-US" sz="1400">
                <a:latin typeface="Arial" charset="0"/>
                <a:cs typeface="Arial" charset="0"/>
              </a:rPr>
              <a:t>êsia là Đầy tớ</a:t>
            </a:r>
          </a:p>
          <a:p>
            <a:pPr>
              <a:spcBef>
                <a:spcPct val="20000"/>
              </a:spcBef>
            </a:pPr>
            <a:r>
              <a:rPr lang="en-US" sz="1400" b="1">
                <a:latin typeface="Arial" charset="0"/>
                <a:cs typeface="Arial" charset="0"/>
              </a:rPr>
              <a:t>L</a:t>
            </a:r>
            <a:r>
              <a:rPr lang="en-US" sz="1400">
                <a:latin typeface="Arial" charset="0"/>
                <a:cs typeface="Arial" charset="0"/>
              </a:rPr>
              <a:t>uca – </a:t>
            </a:r>
            <a:r>
              <a:rPr lang="en-US" sz="1400" b="1">
                <a:latin typeface="Arial" charset="0"/>
                <a:cs typeface="Arial" charset="0"/>
              </a:rPr>
              <a:t>L</a:t>
            </a:r>
            <a:r>
              <a:rPr lang="en-US" sz="1400">
                <a:latin typeface="Arial" charset="0"/>
                <a:cs typeface="Arial" charset="0"/>
              </a:rPr>
              <a:t>àm con Người</a:t>
            </a:r>
          </a:p>
          <a:p>
            <a:pPr>
              <a:spcBef>
                <a:spcPct val="20000"/>
              </a:spcBef>
            </a:pPr>
            <a:r>
              <a:rPr lang="en-US" sz="1400" b="1">
                <a:latin typeface="Arial" charset="0"/>
                <a:cs typeface="Arial" charset="0"/>
              </a:rPr>
              <a:t>Giăng</a:t>
            </a:r>
            <a:r>
              <a:rPr lang="en-US" sz="1400">
                <a:latin typeface="Arial" charset="0"/>
                <a:cs typeface="Arial" charset="0"/>
              </a:rPr>
              <a:t> – </a:t>
            </a:r>
            <a:r>
              <a:rPr lang="en-US" sz="1400" b="1">
                <a:latin typeface="Arial" charset="0"/>
                <a:cs typeface="Arial" charset="0"/>
              </a:rPr>
              <a:t>G</a:t>
            </a:r>
            <a:r>
              <a:rPr lang="en-US" sz="1400">
                <a:latin typeface="Arial" charset="0"/>
                <a:cs typeface="Arial" charset="0"/>
              </a:rPr>
              <a:t>iêxu là  </a:t>
            </a:r>
            <a:r>
              <a:rPr lang="vi-VN" sz="1400">
                <a:latin typeface="Arial" charset="0"/>
                <a:cs typeface="Arial" charset="0"/>
              </a:rPr>
              <a:t>Đức Chúa Trời</a:t>
            </a:r>
            <a:r>
              <a:rPr lang="en-US" sz="1400">
                <a:latin typeface="Arial" charset="0"/>
                <a:cs typeface="Arial" charset="0"/>
              </a:rPr>
              <a:t> </a:t>
            </a:r>
          </a:p>
        </p:txBody>
      </p:sp>
      <p:sp>
        <p:nvSpPr>
          <p:cNvPr id="22536" name="Text Box 8"/>
          <p:cNvSpPr txBox="1">
            <a:spLocks noChangeArrowheads="1"/>
          </p:cNvSpPr>
          <p:nvPr/>
        </p:nvSpPr>
        <p:spPr bwMode="auto">
          <a:xfrm>
            <a:off x="2771775" y="1268413"/>
            <a:ext cx="3429000" cy="3625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solidFill>
                  <a:srgbClr val="FFFFFF"/>
                </a:solidFill>
                <a:latin typeface="Arial" charset="0"/>
                <a:cs typeface="Arial" charset="0"/>
              </a:rPr>
              <a:t>R</a:t>
            </a:r>
            <a:r>
              <a:rPr lang="en-US" sz="1400">
                <a:solidFill>
                  <a:srgbClr val="FFFFFF"/>
                </a:solidFill>
                <a:latin typeface="Arial" charset="0"/>
                <a:cs typeface="Arial" charset="0"/>
              </a:rPr>
              <a:t>ô – Công chính của </a:t>
            </a:r>
            <a:r>
              <a:rPr lang="vi-VN" sz="1400">
                <a:solidFill>
                  <a:srgbClr val="FFFFFF"/>
                </a:solidFill>
                <a:latin typeface="Arial" charset="0"/>
                <a:cs typeface="Arial" charset="0"/>
              </a:rPr>
              <a:t>Đức Chúa Trời</a:t>
            </a:r>
            <a:r>
              <a:rPr lang="en-US" sz="1400">
                <a:solidFill>
                  <a:srgbClr val="FFFFFF"/>
                </a:solidFill>
                <a:latin typeface="Arial" charset="0"/>
                <a:cs typeface="Arial" charset="0"/>
              </a:rPr>
              <a:t> </a:t>
            </a:r>
          </a:p>
          <a:p>
            <a:pPr>
              <a:spcBef>
                <a:spcPct val="20000"/>
              </a:spcBef>
            </a:pPr>
            <a:r>
              <a:rPr lang="en-US" sz="1400">
                <a:solidFill>
                  <a:srgbClr val="FFFFFF"/>
                </a:solidFill>
                <a:latin typeface="Arial" charset="0"/>
                <a:cs typeface="Arial" charset="0"/>
              </a:rPr>
              <a:t>1 </a:t>
            </a:r>
            <a:r>
              <a:rPr lang="en-US" sz="1400" b="1">
                <a:solidFill>
                  <a:srgbClr val="FFFFFF"/>
                </a:solidFill>
                <a:latin typeface="Arial" charset="0"/>
                <a:cs typeface="Arial" charset="0"/>
              </a:rPr>
              <a:t>C</a:t>
            </a:r>
            <a:r>
              <a:rPr lang="en-US" sz="1400">
                <a:solidFill>
                  <a:srgbClr val="FFFFFF"/>
                </a:solidFill>
                <a:latin typeface="Arial" charset="0"/>
                <a:cs typeface="Arial" charset="0"/>
              </a:rPr>
              <a:t>ô – Nan đề Hội Thánh được xử lý</a:t>
            </a:r>
          </a:p>
          <a:p>
            <a:pPr>
              <a:spcBef>
                <a:spcPct val="20000"/>
              </a:spcBef>
            </a:pPr>
            <a:r>
              <a:rPr lang="en-US" sz="1400">
                <a:solidFill>
                  <a:srgbClr val="FFFFFF"/>
                </a:solidFill>
                <a:latin typeface="Arial" charset="0"/>
                <a:cs typeface="Arial" charset="0"/>
              </a:rPr>
              <a:t>2 </a:t>
            </a:r>
            <a:r>
              <a:rPr lang="en-US" sz="1400" b="1">
                <a:solidFill>
                  <a:srgbClr val="FFFFFF"/>
                </a:solidFill>
                <a:latin typeface="Arial" charset="0"/>
                <a:cs typeface="Arial" charset="0"/>
              </a:rPr>
              <a:t>C</a:t>
            </a:r>
            <a:r>
              <a:rPr lang="en-US" sz="1400">
                <a:solidFill>
                  <a:srgbClr val="FFFFFF"/>
                </a:solidFill>
                <a:latin typeface="Arial" charset="0"/>
                <a:cs typeface="Arial" charset="0"/>
              </a:rPr>
              <a:t>ô – Uy tín Phao-lô được khôi phục</a:t>
            </a:r>
          </a:p>
          <a:p>
            <a:pPr>
              <a:spcBef>
                <a:spcPct val="20000"/>
              </a:spcBef>
            </a:pPr>
            <a:r>
              <a:rPr lang="en-US" sz="1400" b="1">
                <a:solidFill>
                  <a:srgbClr val="FFFFFF"/>
                </a:solidFill>
                <a:latin typeface="Arial" charset="0"/>
                <a:cs typeface="Arial" charset="0"/>
              </a:rPr>
              <a:t>G</a:t>
            </a:r>
            <a:r>
              <a:rPr lang="en-US" sz="1400">
                <a:solidFill>
                  <a:srgbClr val="FFFFFF"/>
                </a:solidFill>
                <a:latin typeface="Arial" charset="0"/>
                <a:cs typeface="Arial" charset="0"/>
              </a:rPr>
              <a:t>a. – </a:t>
            </a:r>
            <a:r>
              <a:rPr lang="en-US" sz="1400" b="1">
                <a:solidFill>
                  <a:srgbClr val="FFFFFF"/>
                </a:solidFill>
                <a:latin typeface="Arial" charset="0"/>
                <a:cs typeface="Arial" charset="0"/>
              </a:rPr>
              <a:t>Phúc âm của Tự do</a:t>
            </a:r>
            <a:endParaRPr lang="en-US" sz="1400">
              <a:solidFill>
                <a:srgbClr val="FFFFFF"/>
              </a:solidFill>
              <a:latin typeface="Arial" charset="0"/>
              <a:cs typeface="Arial" charset="0"/>
            </a:endParaRPr>
          </a:p>
          <a:p>
            <a:pPr>
              <a:spcBef>
                <a:spcPct val="20000"/>
              </a:spcBef>
            </a:pPr>
            <a:r>
              <a:rPr lang="en-US" sz="1400" b="1">
                <a:solidFill>
                  <a:srgbClr val="FFFFFF"/>
                </a:solidFill>
                <a:latin typeface="Arial" charset="0"/>
                <a:cs typeface="Arial" charset="0"/>
              </a:rPr>
              <a:t>E</a:t>
            </a:r>
            <a:r>
              <a:rPr lang="en-US" sz="1400">
                <a:solidFill>
                  <a:srgbClr val="FFFFFF"/>
                </a:solidFill>
                <a:latin typeface="Arial" charset="0"/>
                <a:cs typeface="Arial" charset="0"/>
              </a:rPr>
              <a:t>ph. – Sự Tôn cao trong Đấng Christ</a:t>
            </a:r>
          </a:p>
          <a:p>
            <a:pPr>
              <a:spcBef>
                <a:spcPct val="20000"/>
              </a:spcBef>
            </a:pPr>
            <a:r>
              <a:rPr lang="en-US" sz="1400" b="1">
                <a:solidFill>
                  <a:srgbClr val="FFFFFF"/>
                </a:solidFill>
                <a:latin typeface="Arial" charset="0"/>
                <a:cs typeface="Arial" charset="0"/>
              </a:rPr>
              <a:t>P</a:t>
            </a:r>
            <a:r>
              <a:rPr lang="en-US" sz="1400">
                <a:solidFill>
                  <a:srgbClr val="FFFFFF"/>
                </a:solidFill>
                <a:latin typeface="Arial" charset="0"/>
                <a:cs typeface="Arial" charset="0"/>
              </a:rPr>
              <a:t>hil. – Ưu tiên của sự Hiệp một</a:t>
            </a:r>
          </a:p>
          <a:p>
            <a:pPr>
              <a:spcBef>
                <a:spcPct val="20000"/>
              </a:spcBef>
            </a:pPr>
            <a:r>
              <a:rPr lang="en-US" sz="1400" b="1">
                <a:solidFill>
                  <a:srgbClr val="FFFFFF"/>
                </a:solidFill>
                <a:latin typeface="Arial" charset="0"/>
                <a:cs typeface="Arial" charset="0"/>
              </a:rPr>
              <a:t>C</a:t>
            </a:r>
            <a:r>
              <a:rPr lang="en-US" sz="1400">
                <a:solidFill>
                  <a:srgbClr val="FFFFFF"/>
                </a:solidFill>
                <a:latin typeface="Arial" charset="0"/>
                <a:cs typeface="Arial" charset="0"/>
              </a:rPr>
              <a:t>ol. – Đầu đã thăng thiên của Hội Thánh </a:t>
            </a:r>
          </a:p>
          <a:p>
            <a:pPr>
              <a:spcBef>
                <a:spcPct val="20000"/>
              </a:spcBef>
            </a:pPr>
            <a:r>
              <a:rPr lang="en-US" sz="1400">
                <a:solidFill>
                  <a:srgbClr val="FFFFFF"/>
                </a:solidFill>
                <a:latin typeface="Arial" charset="0"/>
                <a:cs typeface="Arial" charset="0"/>
              </a:rPr>
              <a:t>1 </a:t>
            </a:r>
            <a:r>
              <a:rPr lang="en-US" sz="1400" b="1">
                <a:solidFill>
                  <a:srgbClr val="FFFFFF"/>
                </a:solidFill>
                <a:latin typeface="Arial" charset="0"/>
                <a:cs typeface="Arial" charset="0"/>
              </a:rPr>
              <a:t>T</a:t>
            </a:r>
            <a:r>
              <a:rPr lang="en-US" sz="1400">
                <a:solidFill>
                  <a:srgbClr val="FFFFFF"/>
                </a:solidFill>
                <a:latin typeface="Arial" charset="0"/>
                <a:cs typeface="Arial" charset="0"/>
              </a:rPr>
              <a:t>ê – Chiến thắng trước khi Hồi lai</a:t>
            </a:r>
          </a:p>
          <a:p>
            <a:pPr>
              <a:spcBef>
                <a:spcPct val="20000"/>
              </a:spcBef>
            </a:pPr>
            <a:r>
              <a:rPr lang="en-US" sz="1400">
                <a:solidFill>
                  <a:srgbClr val="FFFFFF"/>
                </a:solidFill>
                <a:latin typeface="Arial" charset="0"/>
                <a:cs typeface="Arial" charset="0"/>
              </a:rPr>
              <a:t>2 Tê – Đại nạn trước khi Hồi lai</a:t>
            </a:r>
          </a:p>
          <a:p>
            <a:pPr>
              <a:spcBef>
                <a:spcPct val="20000"/>
              </a:spcBef>
            </a:pPr>
            <a:r>
              <a:rPr lang="en-US" sz="1400">
                <a:solidFill>
                  <a:srgbClr val="FFFFFF"/>
                </a:solidFill>
                <a:latin typeface="Arial" charset="0"/>
                <a:cs typeface="Arial" charset="0"/>
              </a:rPr>
              <a:t>1 </a:t>
            </a:r>
            <a:r>
              <a:rPr lang="en-US" sz="1400" b="1">
                <a:solidFill>
                  <a:srgbClr val="FFFFFF"/>
                </a:solidFill>
                <a:latin typeface="Arial" charset="0"/>
                <a:cs typeface="Arial" charset="0"/>
              </a:rPr>
              <a:t>T</a:t>
            </a:r>
            <a:r>
              <a:rPr lang="en-US" sz="1400">
                <a:solidFill>
                  <a:srgbClr val="FFFFFF"/>
                </a:solidFill>
                <a:latin typeface="Arial" charset="0"/>
                <a:cs typeface="Arial" charset="0"/>
              </a:rPr>
              <a:t>i – </a:t>
            </a:r>
            <a:r>
              <a:rPr lang="en-US" sz="1400" b="1">
                <a:solidFill>
                  <a:srgbClr val="FFFFFF"/>
                </a:solidFill>
                <a:latin typeface="Arial" charset="0"/>
                <a:cs typeface="Arial" charset="0"/>
              </a:rPr>
              <a:t>T</a:t>
            </a:r>
            <a:r>
              <a:rPr lang="en-US" sz="1400">
                <a:solidFill>
                  <a:srgbClr val="FFFFFF"/>
                </a:solidFill>
                <a:latin typeface="Arial" charset="0"/>
                <a:cs typeface="Arial" charset="0"/>
              </a:rPr>
              <a:t>in cậy nơi Timôthê</a:t>
            </a:r>
          </a:p>
          <a:p>
            <a:pPr>
              <a:spcBef>
                <a:spcPct val="20000"/>
              </a:spcBef>
            </a:pPr>
            <a:r>
              <a:rPr lang="en-US" sz="1400">
                <a:solidFill>
                  <a:srgbClr val="FFFFFF"/>
                </a:solidFill>
                <a:latin typeface="Arial" charset="0"/>
                <a:cs typeface="Arial" charset="0"/>
              </a:rPr>
              <a:t>2 </a:t>
            </a:r>
            <a:r>
              <a:rPr lang="en-US" sz="1400" b="1">
                <a:solidFill>
                  <a:srgbClr val="FFFFFF"/>
                </a:solidFill>
                <a:latin typeface="Arial" charset="0"/>
                <a:cs typeface="Arial" charset="0"/>
              </a:rPr>
              <a:t>T</a:t>
            </a:r>
            <a:r>
              <a:rPr lang="en-US" sz="1400">
                <a:solidFill>
                  <a:srgbClr val="FFFFFF"/>
                </a:solidFill>
                <a:latin typeface="Arial" charset="0"/>
                <a:cs typeface="Arial" charset="0"/>
              </a:rPr>
              <a:t>i – Dạy dỗ Hội Thánh </a:t>
            </a:r>
          </a:p>
          <a:p>
            <a:pPr>
              <a:spcBef>
                <a:spcPct val="20000"/>
              </a:spcBef>
            </a:pPr>
            <a:r>
              <a:rPr lang="en-US" sz="1400" b="1">
                <a:solidFill>
                  <a:srgbClr val="FFFFFF"/>
                </a:solidFill>
                <a:latin typeface="Arial" charset="0"/>
                <a:cs typeface="Arial" charset="0"/>
              </a:rPr>
              <a:t>T</a:t>
            </a:r>
            <a:r>
              <a:rPr lang="en-US" sz="1400">
                <a:solidFill>
                  <a:srgbClr val="FFFFFF"/>
                </a:solidFill>
                <a:latin typeface="Arial" charset="0"/>
                <a:cs typeface="Arial" charset="0"/>
              </a:rPr>
              <a:t>ít – Không chân thật, Giáo sư giả bị vạch mặt</a:t>
            </a:r>
          </a:p>
          <a:p>
            <a:pPr>
              <a:spcBef>
                <a:spcPct val="20000"/>
              </a:spcBef>
            </a:pPr>
            <a:r>
              <a:rPr lang="en-US" sz="1400" b="1">
                <a:solidFill>
                  <a:srgbClr val="FFFFFF"/>
                </a:solidFill>
                <a:latin typeface="Arial" charset="0"/>
                <a:cs typeface="Arial" charset="0"/>
              </a:rPr>
              <a:t>P</a:t>
            </a:r>
            <a:r>
              <a:rPr lang="en-US" sz="1400">
                <a:solidFill>
                  <a:srgbClr val="FFFFFF"/>
                </a:solidFill>
                <a:latin typeface="Arial" charset="0"/>
                <a:cs typeface="Arial" charset="0"/>
              </a:rPr>
              <a:t>hlm. – Tha thứ cho Ônêsim</a:t>
            </a:r>
          </a:p>
        </p:txBody>
      </p:sp>
      <p:sp>
        <p:nvSpPr>
          <p:cNvPr id="22537" name="Text Box 9"/>
          <p:cNvSpPr txBox="1">
            <a:spLocks noChangeArrowheads="1"/>
          </p:cNvSpPr>
          <p:nvPr/>
        </p:nvSpPr>
        <p:spPr bwMode="auto">
          <a:xfrm>
            <a:off x="6300788" y="1249363"/>
            <a:ext cx="2819400" cy="3079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buSzPct val="75000"/>
              <a:buFont typeface="Wingdings" charset="0"/>
              <a:buNone/>
            </a:pPr>
            <a:r>
              <a:rPr lang="en-US" sz="1400" b="1">
                <a:latin typeface="Arial" charset="0"/>
                <a:cs typeface="Arial" charset="0"/>
              </a:rPr>
              <a:t>Khải thị</a:t>
            </a:r>
            <a:r>
              <a:rPr lang="en-US" sz="1400">
                <a:latin typeface="Arial" charset="0"/>
                <a:cs typeface="Arial" charset="0"/>
              </a:rPr>
              <a:t> – Khải thị về Tương lai </a:t>
            </a:r>
          </a:p>
        </p:txBody>
      </p:sp>
      <p:sp>
        <p:nvSpPr>
          <p:cNvPr id="22538" name="Text Box 10"/>
          <p:cNvSpPr txBox="1">
            <a:spLocks noChangeArrowheads="1"/>
          </p:cNvSpPr>
          <p:nvPr/>
        </p:nvSpPr>
        <p:spPr bwMode="auto">
          <a:xfrm>
            <a:off x="144463" y="3886200"/>
            <a:ext cx="2508250" cy="4000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Lịch sử Hội Thánh </a:t>
            </a:r>
            <a:endParaRPr lang="en-US" sz="2000">
              <a:latin typeface="Arial" charset="0"/>
              <a:cs typeface="Arial" charset="0"/>
            </a:endParaRPr>
          </a:p>
        </p:txBody>
      </p:sp>
      <p:sp>
        <p:nvSpPr>
          <p:cNvPr id="22539" name="Text Box 11"/>
          <p:cNvSpPr txBox="1">
            <a:spLocks noChangeArrowheads="1"/>
          </p:cNvSpPr>
          <p:nvPr/>
        </p:nvSpPr>
        <p:spPr bwMode="auto">
          <a:xfrm>
            <a:off x="3133725" y="4840288"/>
            <a:ext cx="2933700" cy="2133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H</a:t>
            </a:r>
            <a:r>
              <a:rPr lang="en-US" sz="1400">
                <a:latin typeface="Arial" charset="0"/>
                <a:cs typeface="Arial" charset="0"/>
              </a:rPr>
              <a:t>ê – Nhanh chóng Trưởng thành</a:t>
            </a:r>
          </a:p>
          <a:p>
            <a:pPr>
              <a:spcBef>
                <a:spcPct val="20000"/>
              </a:spcBef>
            </a:pPr>
            <a:r>
              <a:rPr lang="en-US" sz="1400" b="1">
                <a:latin typeface="Arial" charset="0"/>
                <a:cs typeface="Arial" charset="0"/>
              </a:rPr>
              <a:t>G</a:t>
            </a:r>
            <a:r>
              <a:rPr lang="en-US" sz="1400">
                <a:latin typeface="Arial" charset="0"/>
                <a:cs typeface="Arial" charset="0"/>
              </a:rPr>
              <a:t>iacơ – </a:t>
            </a:r>
            <a:r>
              <a:rPr lang="en-US" sz="1400" b="1">
                <a:latin typeface="Arial" charset="0"/>
                <a:cs typeface="Arial" charset="0"/>
              </a:rPr>
              <a:t>J</a:t>
            </a:r>
            <a:r>
              <a:rPr lang="en-US" sz="1400">
                <a:latin typeface="Arial" charset="0"/>
                <a:cs typeface="Arial" charset="0"/>
              </a:rPr>
              <a:t>ews</a:t>
            </a:r>
            <a:r>
              <a:rPr lang="fr-FR" sz="1400">
                <a:latin typeface="Arial" charset="0"/>
                <a:cs typeface="Arial" charset="0"/>
              </a:rPr>
              <a:t>'</a:t>
            </a:r>
            <a:r>
              <a:rPr lang="en-US" sz="1400">
                <a:latin typeface="Arial" charset="0"/>
                <a:cs typeface="Arial" charset="0"/>
              </a:rPr>
              <a:t> Belief Behaves</a:t>
            </a:r>
          </a:p>
          <a:p>
            <a:pPr>
              <a:spcBef>
                <a:spcPct val="20000"/>
              </a:spcBef>
            </a:pPr>
            <a:r>
              <a:rPr lang="en-US" sz="1400">
                <a:latin typeface="Arial" charset="0"/>
                <a:cs typeface="Arial" charset="0"/>
              </a:rPr>
              <a:t>1 </a:t>
            </a:r>
            <a:r>
              <a:rPr lang="en-US" sz="1400" b="1">
                <a:latin typeface="Arial" charset="0"/>
                <a:cs typeface="Arial" charset="0"/>
              </a:rPr>
              <a:t>P</a:t>
            </a:r>
            <a:r>
              <a:rPr lang="en-US" sz="1400">
                <a:latin typeface="Arial" charset="0"/>
                <a:cs typeface="Arial" charset="0"/>
              </a:rPr>
              <a:t>hi – </a:t>
            </a:r>
            <a:r>
              <a:rPr lang="en-US" sz="1400" b="1">
                <a:latin typeface="Arial" charset="0"/>
                <a:cs typeface="Arial" charset="0"/>
              </a:rPr>
              <a:t>K</a:t>
            </a:r>
            <a:r>
              <a:rPr lang="en-US" sz="1400">
                <a:latin typeface="Arial" charset="0"/>
                <a:cs typeface="Arial" charset="0"/>
              </a:rPr>
              <a:t>iên trì trong thử thách</a:t>
            </a:r>
          </a:p>
          <a:p>
            <a:pPr>
              <a:spcBef>
                <a:spcPct val="20000"/>
              </a:spcBef>
            </a:pPr>
            <a:r>
              <a:rPr lang="en-US" sz="1400">
                <a:latin typeface="Arial" charset="0"/>
                <a:cs typeface="Arial" charset="0"/>
              </a:rPr>
              <a:t>2 </a:t>
            </a:r>
            <a:r>
              <a:rPr lang="en-US" sz="1400" b="1">
                <a:latin typeface="Arial" charset="0"/>
                <a:cs typeface="Arial" charset="0"/>
              </a:rPr>
              <a:t>P</a:t>
            </a:r>
            <a:r>
              <a:rPr lang="en-US" sz="1400">
                <a:latin typeface="Arial" charset="0"/>
                <a:cs typeface="Arial" charset="0"/>
              </a:rPr>
              <a:t>hi – </a:t>
            </a:r>
            <a:r>
              <a:rPr lang="en-US" sz="1400" b="1">
                <a:latin typeface="Arial" charset="0"/>
                <a:cs typeface="Arial" charset="0"/>
              </a:rPr>
              <a:t>P</a:t>
            </a:r>
            <a:r>
              <a:rPr lang="en-US" sz="1400">
                <a:latin typeface="Arial" charset="0"/>
                <a:cs typeface="Arial" charset="0"/>
              </a:rPr>
              <a:t>hạt Giáo sư giả</a:t>
            </a:r>
          </a:p>
          <a:p>
            <a:pPr>
              <a:spcBef>
                <a:spcPct val="20000"/>
              </a:spcBef>
            </a:pPr>
            <a:r>
              <a:rPr lang="en-US" sz="1400">
                <a:latin typeface="Arial" charset="0"/>
                <a:cs typeface="Arial" charset="0"/>
              </a:rPr>
              <a:t>1 </a:t>
            </a:r>
            <a:r>
              <a:rPr lang="en-US" sz="1400" b="1">
                <a:latin typeface="Arial" charset="0"/>
                <a:cs typeface="Arial" charset="0"/>
              </a:rPr>
              <a:t>G</a:t>
            </a:r>
            <a:r>
              <a:rPr lang="en-US" sz="1400">
                <a:latin typeface="Arial" charset="0"/>
                <a:cs typeface="Arial" charset="0"/>
              </a:rPr>
              <a:t>i – </a:t>
            </a:r>
            <a:r>
              <a:rPr lang="en-US" sz="1400" b="1">
                <a:latin typeface="Arial" charset="0"/>
                <a:cs typeface="Arial" charset="0"/>
              </a:rPr>
              <a:t>V</a:t>
            </a:r>
            <a:r>
              <a:rPr lang="en-US" sz="1400">
                <a:latin typeface="Arial" charset="0"/>
                <a:cs typeface="Arial" charset="0"/>
              </a:rPr>
              <a:t>ui trong tình Thông công</a:t>
            </a:r>
          </a:p>
          <a:p>
            <a:pPr>
              <a:spcBef>
                <a:spcPct val="20000"/>
              </a:spcBef>
            </a:pPr>
            <a:r>
              <a:rPr lang="en-US" sz="1400">
                <a:latin typeface="Arial" charset="0"/>
                <a:cs typeface="Arial" charset="0"/>
              </a:rPr>
              <a:t>2 </a:t>
            </a:r>
            <a:r>
              <a:rPr lang="en-US" sz="1400" b="1">
                <a:latin typeface="Arial" charset="0"/>
                <a:cs typeface="Arial" charset="0"/>
              </a:rPr>
              <a:t>G</a:t>
            </a:r>
            <a:r>
              <a:rPr lang="en-US" sz="1400">
                <a:latin typeface="Arial" charset="0"/>
                <a:cs typeface="Arial" charset="0"/>
              </a:rPr>
              <a:t>i – </a:t>
            </a:r>
            <a:r>
              <a:rPr lang="en-US" sz="1400" b="1">
                <a:latin typeface="Arial" charset="0"/>
                <a:cs typeface="Arial" charset="0"/>
              </a:rPr>
              <a:t>Đ</a:t>
            </a:r>
            <a:r>
              <a:rPr lang="en-US" sz="1400">
                <a:latin typeface="Arial" charset="0"/>
                <a:cs typeface="Arial" charset="0"/>
              </a:rPr>
              <a:t>oán xét giáo sư giả</a:t>
            </a:r>
          </a:p>
          <a:p>
            <a:pPr>
              <a:spcBef>
                <a:spcPct val="20000"/>
              </a:spcBef>
            </a:pPr>
            <a:r>
              <a:rPr lang="en-US" sz="1400">
                <a:latin typeface="Arial" charset="0"/>
                <a:cs typeface="Arial" charset="0"/>
              </a:rPr>
              <a:t>3 </a:t>
            </a:r>
            <a:r>
              <a:rPr lang="en-US" sz="1400" b="1">
                <a:latin typeface="Arial" charset="0"/>
                <a:cs typeface="Arial" charset="0"/>
              </a:rPr>
              <a:t>G</a:t>
            </a:r>
            <a:r>
              <a:rPr lang="en-US" sz="1400">
                <a:latin typeface="Arial" charset="0"/>
                <a:cs typeface="Arial" charset="0"/>
              </a:rPr>
              <a:t>i –</a:t>
            </a:r>
            <a:r>
              <a:rPr lang="en-US" sz="1400" b="1">
                <a:latin typeface="Arial" charset="0"/>
                <a:cs typeface="Arial" charset="0"/>
              </a:rPr>
              <a:t>V</a:t>
            </a:r>
            <a:r>
              <a:rPr lang="en-US" sz="1400">
                <a:latin typeface="Arial" charset="0"/>
                <a:cs typeface="Arial" charset="0"/>
              </a:rPr>
              <a:t>ui trong sự Hiếu khách </a:t>
            </a:r>
          </a:p>
          <a:p>
            <a:pPr>
              <a:spcBef>
                <a:spcPct val="20000"/>
              </a:spcBef>
            </a:pPr>
            <a:r>
              <a:rPr lang="en-US" sz="1400" b="1">
                <a:latin typeface="Arial" charset="0"/>
                <a:cs typeface="Arial" charset="0"/>
              </a:rPr>
              <a:t>G</a:t>
            </a:r>
            <a:r>
              <a:rPr lang="en-US" sz="1400">
                <a:latin typeface="Arial" charset="0"/>
                <a:cs typeface="Arial" charset="0"/>
              </a:rPr>
              <a:t>iuđe – </a:t>
            </a:r>
            <a:r>
              <a:rPr lang="en-US" sz="1400" b="1">
                <a:latin typeface="Arial" charset="0"/>
                <a:cs typeface="Arial" charset="0"/>
              </a:rPr>
              <a:t>P</a:t>
            </a:r>
            <a:r>
              <a:rPr lang="en-US" sz="1400">
                <a:latin typeface="Arial" charset="0"/>
                <a:cs typeface="Arial" charset="0"/>
              </a:rPr>
              <a:t>hán xét kẻ Bội đạo </a:t>
            </a:r>
          </a:p>
        </p:txBody>
      </p:sp>
      <p:sp>
        <p:nvSpPr>
          <p:cNvPr id="22540" name="Text Box 12"/>
          <p:cNvSpPr txBox="1">
            <a:spLocks noChangeArrowheads="1"/>
          </p:cNvSpPr>
          <p:nvPr/>
        </p:nvSpPr>
        <p:spPr bwMode="auto">
          <a:xfrm>
            <a:off x="263525" y="4387850"/>
            <a:ext cx="2384425" cy="5254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Công vụ</a:t>
            </a:r>
            <a:r>
              <a:rPr lang="en-US" sz="1400">
                <a:latin typeface="Arial" charset="0"/>
                <a:cs typeface="Arial" charset="0"/>
              </a:rPr>
              <a:t> – </a:t>
            </a:r>
            <a:r>
              <a:rPr lang="en-US" sz="1400" b="1">
                <a:latin typeface="Arial" charset="0"/>
                <a:cs typeface="Arial" charset="0"/>
              </a:rPr>
              <a:t>C</a:t>
            </a:r>
            <a:r>
              <a:rPr lang="en-US" sz="1400">
                <a:latin typeface="Arial" charset="0"/>
                <a:cs typeface="Arial" charset="0"/>
              </a:rPr>
              <a:t>ác</a:t>
            </a:r>
            <a:r>
              <a:rPr lang="en-US" sz="1400" b="1">
                <a:latin typeface="Arial" charset="0"/>
                <a:cs typeface="Arial" charset="0"/>
              </a:rPr>
              <a:t> </a:t>
            </a:r>
            <a:r>
              <a:rPr lang="en-US" sz="1400">
                <a:latin typeface="Arial" charset="0"/>
                <a:cs typeface="Arial" charset="0"/>
              </a:rPr>
              <a:t>Sứ đồ của </a:t>
            </a:r>
          </a:p>
          <a:p>
            <a:pPr eaLnBrk="1" hangingPunct="1"/>
            <a:r>
              <a:rPr lang="en-US" sz="1400">
                <a:latin typeface="Arial" charset="0"/>
                <a:cs typeface="Arial" charset="0"/>
              </a:rPr>
              <a:t>Hội Thánh </a:t>
            </a:r>
          </a:p>
        </p:txBody>
      </p:sp>
      <p:sp>
        <p:nvSpPr>
          <p:cNvPr id="150542" name="Text Box 5"/>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33</a:t>
            </a:r>
            <a:endParaRPr lang="en-US" sz="2000" b="1">
              <a:solidFill>
                <a:srgbClr val="FFFFFF"/>
              </a:solidFill>
              <a:latin typeface="Arial" charset="0"/>
              <a:cs typeface="Arial" charset="0"/>
            </a:endParaRPr>
          </a:p>
        </p:txBody>
      </p:sp>
      <p:sp>
        <p:nvSpPr>
          <p:cNvPr id="150543" name="TextBox 5"/>
          <p:cNvSpPr txBox="1">
            <a:spLocks noChangeArrowheads="1"/>
          </p:cNvSpPr>
          <p:nvPr/>
        </p:nvSpPr>
        <p:spPr bwMode="auto">
          <a:xfrm>
            <a:off x="5940425" y="6524625"/>
            <a:ext cx="3208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Arial" charset="0"/>
                <a:cs typeface="Arial" charset="0"/>
              </a:rPr>
              <a:t>Terry Hall,</a:t>
            </a:r>
            <a:r>
              <a:rPr lang="en-US" sz="1600" i="1">
                <a:solidFill>
                  <a:srgbClr val="FFFFFF"/>
                </a:solidFill>
                <a:latin typeface="Arial" charset="0"/>
                <a:cs typeface="Arial" charset="0"/>
              </a:rPr>
              <a:t> Bible Panorama,</a:t>
            </a:r>
            <a:r>
              <a:rPr lang="en-US" sz="1600">
                <a:solidFill>
                  <a:srgbClr val="FFFFFF"/>
                </a:solidFill>
                <a:latin typeface="Arial" charset="0"/>
                <a:cs typeface="Arial" charset="0"/>
              </a:rPr>
              <a:t> 158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419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419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419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419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419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420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420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420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420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(by Category)</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6423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6424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424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424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424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424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521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522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52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522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52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5224"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5225"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522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522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(History)</a:t>
            </a: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523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6524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524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524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524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524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624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624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624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624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624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6248"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6249"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6252"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6253"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66270"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627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6272"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6273"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266274"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6275"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627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66278"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66291"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266292"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66289"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66290"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66287"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66288" name="Text Box 15"/>
            <p:cNvSpPr txBox="1">
              <a:spLocks noChangeArrowheads="1"/>
            </p:cNvSpPr>
            <p:nvPr/>
          </p:nvSpPr>
          <p:spPr bwMode="auto">
            <a:xfrm>
              <a:off x="3888" y="3173"/>
              <a:ext cx="91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Tahoma" charset="0"/>
                  <a:cs typeface="Times New Roman" charset="0"/>
                </a:rPr>
                <a:t>Pastoral</a:t>
              </a:r>
            </a:p>
          </p:txBody>
        </p:sp>
      </p:grpSp>
      <p:sp>
        <p:nvSpPr>
          <p:cNvPr id="266282"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628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628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628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726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726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726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727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7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7272"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727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7276"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31"/>
            <a:ext cx="7772400" cy="707854"/>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(General Epistles)</a:t>
            </a:r>
          </a:p>
        </p:txBody>
      </p:sp>
      <p:sp>
        <p:nvSpPr>
          <p:cNvPr id="267280"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67281"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67282"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67283"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67284"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67285"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7286"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7287"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67288"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67289"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67290"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67291"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67292"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67293"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7294"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7295"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7296"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267306"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7307"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7308"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67310"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67311"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7312"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731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731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731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67317" name="TextBox 27"/>
          <p:cNvSpPr txBox="1">
            <a:spLocks noChangeArrowheads="1"/>
          </p:cNvSpPr>
          <p:nvPr/>
        </p:nvSpPr>
        <p:spPr bwMode="auto">
          <a:xfrm>
            <a:off x="7953375"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829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829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82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829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829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8296"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8297"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8300"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200" b="1" dirty="0">
                <a:solidFill>
                  <a:srgbClr val="FFFFFF"/>
                </a:solidFill>
                <a:latin typeface="Arial" charset="0"/>
                <a:cs typeface="Times New Roman" charset="0"/>
              </a:rPr>
              <a:t>NT Overview (General + Key Words)</a:t>
            </a:r>
          </a:p>
        </p:txBody>
      </p:sp>
      <p:sp>
        <p:nvSpPr>
          <p:cNvPr id="268304"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68305"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8306"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68307"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68308"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68309"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68310"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68311"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68312"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8313"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68314"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68315"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68316"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68317"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68318"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268319"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26832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268321"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2683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268332"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8333"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8334"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68336"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268337"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68338"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68339"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68340"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68341"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68342"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268343"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68344"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268345"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268346"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6834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268348"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6834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6835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268351"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26835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26836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836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4"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836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836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836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68368" name="TextBox 27"/>
          <p:cNvSpPr txBox="1">
            <a:spLocks noChangeArrowheads="1"/>
          </p:cNvSpPr>
          <p:nvPr/>
        </p:nvSpPr>
        <p:spPr bwMode="auto">
          <a:xfrm>
            <a:off x="7953375"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81"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2000" b="1">
                <a:solidFill>
                  <a:srgbClr val="000000"/>
                </a:solidFill>
                <a:latin typeface="Arial" charset="0"/>
                <a:cs typeface="Times New Roman" charset="0"/>
              </a:rPr>
              <a:t>“To the remotest part of the earth” (Acts 1:8)</a:t>
            </a:r>
          </a:p>
          <a:p>
            <a:pPr eaLnBrk="1" hangingPunct="1">
              <a:defRPr/>
            </a:pPr>
            <a:r>
              <a:rPr lang="en-US" sz="1600" b="1">
                <a:solidFill>
                  <a:srgbClr val="000000"/>
                </a:solidFill>
                <a:latin typeface="Arial" charset="0"/>
                <a:cs typeface="Times New Roman" charset="0"/>
              </a:rPr>
              <a:t>Acts </a:t>
            </a:r>
            <a:r>
              <a:rPr lang="en-US" sz="2000" b="1">
                <a:solidFill>
                  <a:srgbClr val="000000"/>
                </a:solidFill>
                <a:latin typeface="Arial" charset="0"/>
                <a:cs typeface="Times New Roman" charset="0"/>
              </a:rPr>
              <a:t>9  13       14    15  16          18           21     27     28</a:t>
            </a:r>
          </a:p>
        </p:txBody>
      </p:sp>
      <p:sp>
        <p:nvSpPr>
          <p:cNvPr id="26931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93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93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6931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smtClean="0">
                <a:solidFill>
                  <a:srgbClr val="FFFFFF"/>
                </a:solidFill>
                <a:latin typeface="Arial Narrow" charset="0"/>
                <a:cs typeface="Times New Roman" charset="0"/>
              </a:rPr>
              <a:t>1</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9324"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a:solidFill>
                  <a:srgbClr val="FFFFFF"/>
                </a:solidFill>
                <a:latin typeface="Arial" charset="0"/>
                <a:cs typeface="Times New Roman" charset="0"/>
              </a:rPr>
              <a:t>NT Overview (Chronological)</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269355"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69356"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69357"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69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Chronological</a:t>
            </a:r>
            <a:endParaRPr lang="en-US" sz="1600" b="1">
              <a:solidFill>
                <a:srgbClr val="FFFFFF"/>
              </a:solidFill>
              <a:latin typeface="Arial Narrow" charset="0"/>
              <a:cs typeface="Times New Roman" charset="0"/>
            </a:endParaRPr>
          </a:p>
        </p:txBody>
      </p:sp>
      <p:sp>
        <p:nvSpPr>
          <p:cNvPr id="269359"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60"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936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936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6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69365" name="TextBox 27"/>
          <p:cNvSpPr txBox="1">
            <a:spLocks noChangeArrowheads="1"/>
          </p:cNvSpPr>
          <p:nvPr/>
        </p:nvSpPr>
        <p:spPr bwMode="auto">
          <a:xfrm>
            <a:off x="7953375"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7" name="Text Box 2"/>
          <p:cNvSpPr txBox="1">
            <a:spLocks noChangeArrowheads="1"/>
          </p:cNvSpPr>
          <p:nvPr/>
        </p:nvSpPr>
        <p:spPr bwMode="auto">
          <a:xfrm>
            <a:off x="1066800" y="762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u="sng">
                <a:solidFill>
                  <a:srgbClr val="000000"/>
                </a:solidFill>
                <a:latin typeface="Arial" charset="0"/>
                <a:cs typeface="Times New Roman" charset="0"/>
              </a:rPr>
              <a:t>The General Epistles</a:t>
            </a:r>
          </a:p>
        </p:txBody>
      </p:sp>
      <p:sp>
        <p:nvSpPr>
          <p:cNvPr id="270338" name="Text Box 3"/>
          <p:cNvSpPr txBox="1">
            <a:spLocks noChangeArrowheads="1"/>
          </p:cNvSpPr>
          <p:nvPr/>
        </p:nvSpPr>
        <p:spPr bwMode="auto">
          <a:xfrm>
            <a:off x="76200" y="609600"/>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ja-JP" altLang="en-US" sz="2000" b="1">
                <a:solidFill>
                  <a:srgbClr val="000000"/>
                </a:solidFill>
                <a:latin typeface="Arial" charset="0"/>
                <a:cs typeface="Times New Roman" charset="0"/>
              </a:rPr>
              <a:t>“</a:t>
            </a:r>
            <a:r>
              <a:rPr lang="en-US" altLang="ja-JP" sz="2000" b="1">
                <a:solidFill>
                  <a:srgbClr val="000000"/>
                </a:solidFill>
                <a:latin typeface="Arial" charset="0"/>
                <a:cs typeface="Times New Roman" charset="0"/>
              </a:rPr>
              <a:t>Unto the uttermost part of the earth …</a:t>
            </a:r>
            <a:r>
              <a:rPr lang="ja-JP" altLang="en-US" sz="2000" b="1">
                <a:solidFill>
                  <a:srgbClr val="000000"/>
                </a:solidFill>
                <a:latin typeface="Arial" charset="0"/>
                <a:cs typeface="Times New Roman" charset="0"/>
              </a:rPr>
              <a:t>”</a:t>
            </a:r>
            <a:r>
              <a:rPr lang="en-US" altLang="ja-JP" sz="2000" b="1">
                <a:solidFill>
                  <a:srgbClr val="000000"/>
                </a:solidFill>
                <a:latin typeface="Arial" charset="0"/>
                <a:cs typeface="Times New Roman" charset="0"/>
              </a:rPr>
              <a:t> (Acts 13-28)</a:t>
            </a:r>
          </a:p>
          <a:p>
            <a:pPr eaLnBrk="1" hangingPunct="1"/>
            <a:r>
              <a:rPr lang="en-US" sz="2000" b="1">
                <a:solidFill>
                  <a:srgbClr val="000000"/>
                </a:solidFill>
                <a:latin typeface="Arial" charset="0"/>
                <a:cs typeface="Times New Roman" charset="0"/>
              </a:rPr>
              <a:t>13       14    15    16            18  19        21          22          28</a:t>
            </a:r>
          </a:p>
        </p:txBody>
      </p:sp>
      <p:sp>
        <p:nvSpPr>
          <p:cNvPr id="270339" name="Text Box 4"/>
          <p:cNvSpPr txBox="1">
            <a:spLocks noChangeArrowheads="1"/>
          </p:cNvSpPr>
          <p:nvPr/>
        </p:nvSpPr>
        <p:spPr bwMode="auto">
          <a:xfrm>
            <a:off x="76200" y="1447800"/>
            <a:ext cx="990600" cy="14303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04" tIns="45704" rIns="45704"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48-Sep 49</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Galatia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270340" name="Text Box 5"/>
          <p:cNvSpPr txBox="1">
            <a:spLocks noChangeArrowheads="1"/>
          </p:cNvSpPr>
          <p:nvPr/>
        </p:nvSpPr>
        <p:spPr bwMode="auto">
          <a:xfrm>
            <a:off x="2133600" y="1447800"/>
            <a:ext cx="1295400" cy="1397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04" tIns="45704" rIns="45704"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50-Sep 52</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sz="1400" b="1">
                <a:solidFill>
                  <a:srgbClr val="000000"/>
                </a:solidFill>
                <a:latin typeface="Arial Narrow" charset="0"/>
                <a:cs typeface="Times New Roman" charset="0"/>
              </a:rPr>
              <a:t>Macedonia</a:t>
            </a:r>
          </a:p>
          <a:p>
            <a:pPr algn="ctr" eaLnBrk="1" hangingPunct="1"/>
            <a:r>
              <a:rPr lang="en-US" sz="1400" b="1">
                <a:solidFill>
                  <a:srgbClr val="000000"/>
                </a:solidFill>
                <a:latin typeface="Arial Narrow" charset="0"/>
                <a:cs typeface="Times New Roman" charset="0"/>
              </a:rPr>
              <a:t>Achaia</a:t>
            </a:r>
          </a:p>
          <a:p>
            <a:pPr algn="ctr" eaLnBrk="1" hangingPunct="1"/>
            <a:r>
              <a:rPr lang="en-US" sz="1400" b="1">
                <a:solidFill>
                  <a:srgbClr val="000000"/>
                </a:solidFill>
                <a:latin typeface="Arial Narrow" charset="0"/>
                <a:cs typeface="Times New Roman" charset="0"/>
              </a:rPr>
              <a:t>Greece</a:t>
            </a:r>
          </a:p>
        </p:txBody>
      </p:sp>
      <p:sp>
        <p:nvSpPr>
          <p:cNvPr id="270341" name="Text Box 6"/>
          <p:cNvSpPr txBox="1">
            <a:spLocks noChangeArrowheads="1"/>
          </p:cNvSpPr>
          <p:nvPr/>
        </p:nvSpPr>
        <p:spPr bwMode="auto">
          <a:xfrm>
            <a:off x="3581400" y="1447800"/>
            <a:ext cx="990600" cy="1408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04" tIns="45704" rIns="45704"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53-May 57</a:t>
            </a:r>
          </a:p>
          <a:p>
            <a:pPr algn="ctr" eaLnBrk="1" hangingPunct="1"/>
            <a:r>
              <a:rPr lang="en-US" b="1">
                <a:solidFill>
                  <a:srgbClr val="000000"/>
                </a:solidFill>
                <a:latin typeface="Arial Narrow" charset="0"/>
                <a:cs typeface="Times New Roman" charset="0"/>
              </a:rPr>
              <a:t>3</a:t>
            </a:r>
          </a:p>
          <a:p>
            <a:pPr algn="ctr" eaLnBrk="1" hangingPunct="1">
              <a:spcBef>
                <a:spcPct val="50000"/>
              </a:spcBef>
            </a:pPr>
            <a:r>
              <a:rPr lang="en-US" b="1">
                <a:solidFill>
                  <a:srgbClr val="000000"/>
                </a:solidFill>
                <a:latin typeface="Arial Narrow" charset="0"/>
                <a:cs typeface="Times New Roman" charset="0"/>
              </a:rPr>
              <a:t>Asia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2" name="Text Box 7"/>
          <p:cNvSpPr txBox="1">
            <a:spLocks noChangeArrowheads="1"/>
          </p:cNvSpPr>
          <p:nvPr/>
        </p:nvSpPr>
        <p:spPr bwMode="auto">
          <a:xfrm>
            <a:off x="5486400" y="1447800"/>
            <a:ext cx="990600" cy="1408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04" tIns="45704" rIns="45704"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Feb 60-Mar 62</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3" name="Text Box 8"/>
          <p:cNvSpPr txBox="1">
            <a:spLocks noChangeArrowheads="1"/>
          </p:cNvSpPr>
          <p:nvPr/>
        </p:nvSpPr>
        <p:spPr bwMode="auto">
          <a:xfrm>
            <a:off x="7315200" y="1447800"/>
            <a:ext cx="914400" cy="1408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04" tIns="45704" rIns="45704"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Aut 67-Spr 68</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4"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70345"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70346"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70347"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70348" name="Text Box 13"/>
          <p:cNvSpPr txBox="1">
            <a:spLocks noChangeArrowheads="1"/>
          </p:cNvSpPr>
          <p:nvPr/>
        </p:nvSpPr>
        <p:spPr bwMode="auto">
          <a:xfrm>
            <a:off x="942975" y="1676400"/>
            <a:ext cx="12954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Autumn 49</a:t>
            </a:r>
          </a:p>
          <a:p>
            <a:pPr algn="ctr" eaLnBrk="1" hangingPunct="1">
              <a:spcBef>
                <a:spcPct val="50000"/>
              </a:spcBef>
            </a:pPr>
            <a:r>
              <a:rPr lang="en-US" sz="1800" b="1">
                <a:solidFill>
                  <a:srgbClr val="000000"/>
                </a:solidFill>
                <a:latin typeface="Arial Narrow" charset="0"/>
                <a:cs typeface="Times New Roman" charset="0"/>
              </a:rPr>
              <a:t>Jerusalem</a:t>
            </a:r>
          </a:p>
          <a:p>
            <a:pPr algn="ctr" eaLnBrk="1" hangingPunct="1"/>
            <a:r>
              <a:rPr lang="en-US" sz="1800" b="1">
                <a:solidFill>
                  <a:srgbClr val="000000"/>
                </a:solidFill>
                <a:latin typeface="Arial Narrow" charset="0"/>
                <a:cs typeface="Times New Roman" charset="0"/>
              </a:rPr>
              <a:t>Council</a:t>
            </a:r>
          </a:p>
        </p:txBody>
      </p:sp>
      <p:sp>
        <p:nvSpPr>
          <p:cNvPr id="270349" name="Text Box 14"/>
          <p:cNvSpPr txBox="1">
            <a:spLocks noChangeArrowheads="1"/>
          </p:cNvSpPr>
          <p:nvPr/>
        </p:nvSpPr>
        <p:spPr bwMode="auto">
          <a:xfrm>
            <a:off x="4343400" y="1751013"/>
            <a:ext cx="14192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May 57-Aug 59</a:t>
            </a:r>
          </a:p>
          <a:p>
            <a:pPr algn="ctr" eaLnBrk="1" hangingPunct="1">
              <a:spcBef>
                <a:spcPct val="50000"/>
              </a:spcBef>
            </a:pPr>
            <a:r>
              <a:rPr lang="en-US" sz="1800" b="1">
                <a:solidFill>
                  <a:srgbClr val="000000"/>
                </a:solidFill>
                <a:latin typeface="Arial Narrow" charset="0"/>
                <a:cs typeface="Times New Roman" charset="0"/>
              </a:rPr>
              <a:t>Trials</a:t>
            </a:r>
          </a:p>
        </p:txBody>
      </p:sp>
      <p:sp>
        <p:nvSpPr>
          <p:cNvPr id="270350" name="Text Box 15"/>
          <p:cNvSpPr txBox="1">
            <a:spLocks noChangeArrowheads="1"/>
          </p:cNvSpPr>
          <p:nvPr/>
        </p:nvSpPr>
        <p:spPr bwMode="auto">
          <a:xfrm>
            <a:off x="6200775" y="1752600"/>
            <a:ext cx="14192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62-Aut 67</a:t>
            </a:r>
          </a:p>
          <a:p>
            <a:pPr algn="ctr" eaLnBrk="1" hangingPunct="1">
              <a:spcBef>
                <a:spcPct val="50000"/>
              </a:spcBef>
            </a:pPr>
            <a:r>
              <a:rPr lang="en-US" sz="1800" b="1">
                <a:solidFill>
                  <a:srgbClr val="000000"/>
                </a:solidFill>
                <a:latin typeface="Arial Narrow" charset="0"/>
                <a:cs typeface="Times New Roman" charset="0"/>
              </a:rPr>
              <a:t>Freedom from</a:t>
            </a:r>
          </a:p>
          <a:p>
            <a:pPr algn="ctr" eaLnBrk="1" hangingPunct="1"/>
            <a:r>
              <a:rPr lang="en-US" sz="1800" b="1">
                <a:solidFill>
                  <a:srgbClr val="000000"/>
                </a:solidFill>
                <a:latin typeface="Arial Narrow" charset="0"/>
                <a:cs typeface="Times New Roman" charset="0"/>
              </a:rPr>
              <a:t>Bonds</a:t>
            </a:r>
          </a:p>
        </p:txBody>
      </p:sp>
      <p:sp>
        <p:nvSpPr>
          <p:cNvPr id="270351"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270352" name="Text Box 17"/>
          <p:cNvSpPr txBox="1">
            <a:spLocks noChangeArrowheads="1"/>
          </p:cNvSpPr>
          <p:nvPr/>
        </p:nvSpPr>
        <p:spPr bwMode="auto">
          <a:xfrm>
            <a:off x="8229600" y="1752600"/>
            <a:ext cx="9144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Spring 68</a:t>
            </a:r>
          </a:p>
          <a:p>
            <a:pPr algn="ctr" eaLnBrk="1" hangingPunct="1">
              <a:spcBef>
                <a:spcPct val="50000"/>
              </a:spcBef>
            </a:pPr>
            <a:r>
              <a:rPr lang="en-US" sz="1600" b="1">
                <a:solidFill>
                  <a:srgbClr val="000000"/>
                </a:solidFill>
                <a:latin typeface="Arial Narrow" charset="0"/>
                <a:cs typeface="Times New Roman" charset="0"/>
              </a:rPr>
              <a:t>Expansion</a:t>
            </a:r>
            <a:r>
              <a:rPr lang="en-US" sz="1800" b="1">
                <a:solidFill>
                  <a:srgbClr val="000000"/>
                </a:solidFill>
                <a:latin typeface="Arial Narrow" charset="0"/>
                <a:cs typeface="Times New Roman" charset="0"/>
              </a:rPr>
              <a:t> of Church</a:t>
            </a:r>
          </a:p>
        </p:txBody>
      </p:sp>
      <p:sp>
        <p:nvSpPr>
          <p:cNvPr id="270353"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70354" name="Text Box 19"/>
          <p:cNvSpPr txBox="1">
            <a:spLocks noChangeArrowheads="1"/>
          </p:cNvSpPr>
          <p:nvPr/>
        </p:nvSpPr>
        <p:spPr bwMode="auto">
          <a:xfrm>
            <a:off x="76200" y="32004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endParaRPr lang="en-US" sz="1600">
              <a:solidFill>
                <a:srgbClr val="000000"/>
              </a:solidFill>
              <a:latin typeface="Arial Narrow" charset="0"/>
              <a:cs typeface="Times New Roman" charset="0"/>
            </a:endParaRPr>
          </a:p>
        </p:txBody>
      </p:sp>
      <p:sp>
        <p:nvSpPr>
          <p:cNvPr id="270355" name="Text Box 20"/>
          <p:cNvSpPr txBox="1">
            <a:spLocks noChangeArrowheads="1"/>
          </p:cNvSpPr>
          <p:nvPr/>
        </p:nvSpPr>
        <p:spPr bwMode="auto">
          <a:xfrm>
            <a:off x="2286000" y="32004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70356" name="Text Box 21"/>
          <p:cNvSpPr txBox="1">
            <a:spLocks noChangeArrowheads="1"/>
          </p:cNvSpPr>
          <p:nvPr/>
        </p:nvSpPr>
        <p:spPr bwMode="auto">
          <a:xfrm>
            <a:off x="2286000" y="36576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70357" name="Text Box 22"/>
          <p:cNvSpPr txBox="1">
            <a:spLocks noChangeArrowheads="1"/>
          </p:cNvSpPr>
          <p:nvPr/>
        </p:nvSpPr>
        <p:spPr bwMode="auto">
          <a:xfrm>
            <a:off x="3581400" y="32004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Corinth</a:t>
            </a:r>
            <a:endParaRPr lang="en-US" sz="1600">
              <a:solidFill>
                <a:srgbClr val="000000"/>
              </a:solidFill>
              <a:latin typeface="Arial Narrow" charset="0"/>
              <a:cs typeface="Times New Roman" charset="0"/>
            </a:endParaRPr>
          </a:p>
        </p:txBody>
      </p:sp>
      <p:sp>
        <p:nvSpPr>
          <p:cNvPr id="270358" name="Text Box 23"/>
          <p:cNvSpPr txBox="1">
            <a:spLocks noChangeArrowheads="1"/>
          </p:cNvSpPr>
          <p:nvPr/>
        </p:nvSpPr>
        <p:spPr bwMode="auto">
          <a:xfrm>
            <a:off x="3581400" y="36576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Corinth</a:t>
            </a:r>
            <a:endParaRPr lang="en-US" sz="1600">
              <a:solidFill>
                <a:srgbClr val="000000"/>
              </a:solidFill>
              <a:latin typeface="Arial Narrow" charset="0"/>
              <a:cs typeface="Times New Roman" charset="0"/>
            </a:endParaRPr>
          </a:p>
        </p:txBody>
      </p:sp>
      <p:sp>
        <p:nvSpPr>
          <p:cNvPr id="270359" name="Text Box 24"/>
          <p:cNvSpPr txBox="1">
            <a:spLocks noChangeArrowheads="1"/>
          </p:cNvSpPr>
          <p:nvPr/>
        </p:nvSpPr>
        <p:spPr bwMode="auto">
          <a:xfrm>
            <a:off x="3581400" y="4114800"/>
            <a:ext cx="9906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70360" name="Text Box 25"/>
          <p:cNvSpPr txBox="1">
            <a:spLocks noChangeArrowheads="1"/>
          </p:cNvSpPr>
          <p:nvPr/>
        </p:nvSpPr>
        <p:spPr bwMode="auto">
          <a:xfrm>
            <a:off x="5334000" y="3200400"/>
            <a:ext cx="10668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Ephesians</a:t>
            </a:r>
            <a:endParaRPr lang="en-US" sz="1600">
              <a:solidFill>
                <a:srgbClr val="000000"/>
              </a:solidFill>
              <a:latin typeface="Arial Narrow" charset="0"/>
              <a:cs typeface="Times New Roman" charset="0"/>
            </a:endParaRPr>
          </a:p>
        </p:txBody>
      </p:sp>
      <p:sp>
        <p:nvSpPr>
          <p:cNvPr id="270361" name="Text Box 26"/>
          <p:cNvSpPr txBox="1">
            <a:spLocks noChangeArrowheads="1"/>
          </p:cNvSpPr>
          <p:nvPr/>
        </p:nvSpPr>
        <p:spPr bwMode="auto">
          <a:xfrm>
            <a:off x="5334000" y="3657600"/>
            <a:ext cx="10668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Colossians</a:t>
            </a:r>
            <a:endParaRPr lang="en-US" sz="1600">
              <a:solidFill>
                <a:srgbClr val="000000"/>
              </a:solidFill>
              <a:latin typeface="Arial Narrow" charset="0"/>
              <a:cs typeface="Times New Roman" charset="0"/>
            </a:endParaRPr>
          </a:p>
        </p:txBody>
      </p:sp>
      <p:sp>
        <p:nvSpPr>
          <p:cNvPr id="270362" name="Text Box 27"/>
          <p:cNvSpPr txBox="1">
            <a:spLocks noChangeArrowheads="1"/>
          </p:cNvSpPr>
          <p:nvPr/>
        </p:nvSpPr>
        <p:spPr bwMode="auto">
          <a:xfrm>
            <a:off x="5334000" y="4114800"/>
            <a:ext cx="10668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Philemon</a:t>
            </a:r>
            <a:endParaRPr lang="en-US" sz="1600">
              <a:solidFill>
                <a:srgbClr val="000000"/>
              </a:solidFill>
              <a:latin typeface="Arial Narrow" charset="0"/>
              <a:cs typeface="Times New Roman" charset="0"/>
            </a:endParaRPr>
          </a:p>
        </p:txBody>
      </p:sp>
      <p:sp>
        <p:nvSpPr>
          <p:cNvPr id="270363" name="Text Box 28"/>
          <p:cNvSpPr txBox="1">
            <a:spLocks noChangeArrowheads="1"/>
          </p:cNvSpPr>
          <p:nvPr/>
        </p:nvSpPr>
        <p:spPr bwMode="auto">
          <a:xfrm>
            <a:off x="5334000" y="4572000"/>
            <a:ext cx="10668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Philippians</a:t>
            </a:r>
            <a:endParaRPr lang="en-US" sz="1600">
              <a:solidFill>
                <a:srgbClr val="000000"/>
              </a:solidFill>
              <a:latin typeface="Arial Narrow" charset="0"/>
              <a:cs typeface="Times New Roman" charset="0"/>
            </a:endParaRPr>
          </a:p>
        </p:txBody>
      </p:sp>
      <p:sp>
        <p:nvSpPr>
          <p:cNvPr id="270364" name="Text Box 29"/>
          <p:cNvSpPr txBox="1">
            <a:spLocks noChangeArrowheads="1"/>
          </p:cNvSpPr>
          <p:nvPr/>
        </p:nvSpPr>
        <p:spPr bwMode="auto">
          <a:xfrm>
            <a:off x="6477000" y="3200400"/>
            <a:ext cx="7620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70365" name="Text Box 30"/>
          <p:cNvSpPr txBox="1">
            <a:spLocks noChangeArrowheads="1"/>
          </p:cNvSpPr>
          <p:nvPr/>
        </p:nvSpPr>
        <p:spPr bwMode="auto">
          <a:xfrm>
            <a:off x="6477000" y="3657600"/>
            <a:ext cx="7620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70366" name="Text Box 31"/>
          <p:cNvSpPr txBox="1">
            <a:spLocks noChangeArrowheads="1"/>
          </p:cNvSpPr>
          <p:nvPr/>
        </p:nvSpPr>
        <p:spPr bwMode="auto">
          <a:xfrm>
            <a:off x="7391400" y="3200400"/>
            <a:ext cx="685800" cy="369888"/>
          </a:xfrm>
          <a:prstGeom prst="rect">
            <a:avLst/>
          </a:prstGeom>
          <a:solidFill>
            <a:srgbClr val="CCFF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0"/>
            <a:ext cx="990600" cy="868363"/>
          </a:xfrm>
          <a:prstGeom prst="rect">
            <a:avLst/>
          </a:prstGeom>
          <a:solidFill>
            <a:srgbClr val="CC66FF"/>
          </a:solidFill>
          <a:ln w="12700">
            <a:solidFill>
              <a:schemeClr val="tx1"/>
            </a:solidFill>
            <a:miter lim="800000"/>
            <a:headEnd/>
            <a:tailEnd/>
          </a:ln>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James</a:t>
            </a:r>
          </a:p>
          <a:p>
            <a:pPr algn="ctr" eaLnBrk="1" hangingPunct="1"/>
            <a:r>
              <a:rPr lang="en-US" sz="1600">
                <a:solidFill>
                  <a:srgbClr val="000000"/>
                </a:solidFill>
                <a:latin typeface="Arial Narrow" charset="0"/>
                <a:cs typeface="Times New Roman" charset="0"/>
              </a:rPr>
              <a:t>Jerusalem?</a:t>
            </a:r>
          </a:p>
          <a:p>
            <a:pPr algn="ctr" eaLnBrk="1" hangingPunct="1"/>
            <a:r>
              <a:rPr lang="en-US" sz="1600">
                <a:solidFill>
                  <a:srgbClr val="000000"/>
                </a:solidFill>
                <a:latin typeface="Arial Narrow" charset="0"/>
                <a:cs typeface="Times New Roman" charset="0"/>
              </a:rPr>
              <a:t>45-50?</a:t>
            </a:r>
          </a:p>
        </p:txBody>
      </p:sp>
      <p:grpSp>
        <p:nvGrpSpPr>
          <p:cNvPr id="2" name="Group 33"/>
          <p:cNvGrpSpPr>
            <a:grpSpLocks/>
          </p:cNvGrpSpPr>
          <p:nvPr/>
        </p:nvGrpSpPr>
        <p:grpSpPr bwMode="auto">
          <a:xfrm>
            <a:off x="6477000" y="4114800"/>
            <a:ext cx="1676400" cy="1782763"/>
            <a:chOff x="4080" y="2592"/>
            <a:chExt cx="1056" cy="1123"/>
          </a:xfrm>
        </p:grpSpPr>
        <p:sp>
          <p:nvSpPr>
            <p:cNvPr id="270378" name="Text Box 34"/>
            <p:cNvSpPr txBox="1">
              <a:spLocks noChangeArrowheads="1"/>
            </p:cNvSpPr>
            <p:nvPr/>
          </p:nvSpPr>
          <p:spPr bwMode="auto">
            <a:xfrm>
              <a:off x="4080" y="2592"/>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Peter</a:t>
              </a:r>
            </a:p>
            <a:p>
              <a:pPr algn="ctr" eaLnBrk="1" hangingPunct="1"/>
              <a:r>
                <a:rPr lang="en-US" sz="1600">
                  <a:solidFill>
                    <a:srgbClr val="000000"/>
                  </a:solidFill>
                  <a:latin typeface="Arial Narrow" charset="0"/>
                  <a:cs typeface="Times New Roman" charset="0"/>
                </a:rPr>
                <a:t>Rome</a:t>
              </a:r>
            </a:p>
            <a:p>
              <a:pPr algn="ctr" eaLnBrk="1" hangingPunct="1"/>
              <a:r>
                <a:rPr lang="en-US" sz="1600">
                  <a:solidFill>
                    <a:srgbClr val="000000"/>
                  </a:solidFill>
                  <a:latin typeface="Arial Narrow" charset="0"/>
                  <a:cs typeface="Times New Roman" charset="0"/>
                </a:rPr>
                <a:t>64</a:t>
              </a:r>
            </a:p>
          </p:txBody>
        </p:sp>
        <p:sp>
          <p:nvSpPr>
            <p:cNvPr id="270379" name="Text Box 35"/>
            <p:cNvSpPr txBox="1">
              <a:spLocks noChangeArrowheads="1"/>
            </p:cNvSpPr>
            <p:nvPr/>
          </p:nvSpPr>
          <p:spPr bwMode="auto">
            <a:xfrm>
              <a:off x="4080" y="3168"/>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Peter</a:t>
              </a:r>
            </a:p>
            <a:p>
              <a:pPr algn="ctr" eaLnBrk="1" hangingPunct="1"/>
              <a:r>
                <a:rPr lang="en-US" sz="1600">
                  <a:solidFill>
                    <a:srgbClr val="000000"/>
                  </a:solidFill>
                  <a:latin typeface="Arial Narrow" charset="0"/>
                  <a:cs typeface="Times New Roman" charset="0"/>
                </a:rPr>
                <a:t>Rome</a:t>
              </a:r>
            </a:p>
            <a:p>
              <a:pPr algn="ctr" eaLnBrk="1" hangingPunct="1"/>
              <a:r>
                <a:rPr lang="en-US" sz="1600">
                  <a:solidFill>
                    <a:srgbClr val="000000"/>
                  </a:solidFill>
                  <a:latin typeface="Arial Narrow" charset="0"/>
                  <a:cs typeface="Times New Roman" charset="0"/>
                </a:rPr>
                <a:t>64</a:t>
              </a:r>
            </a:p>
          </p:txBody>
        </p:sp>
        <p:sp>
          <p:nvSpPr>
            <p:cNvPr id="270380" name="Text Box 36"/>
            <p:cNvSpPr txBox="1">
              <a:spLocks noChangeArrowheads="1"/>
            </p:cNvSpPr>
            <p:nvPr/>
          </p:nvSpPr>
          <p:spPr bwMode="auto">
            <a:xfrm>
              <a:off x="4608" y="2593"/>
              <a:ext cx="528" cy="543"/>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Hebrews</a:t>
              </a:r>
            </a:p>
            <a:p>
              <a:pPr algn="ctr" eaLnBrk="1" hangingPunct="1"/>
              <a:r>
                <a:rPr lang="en-US" sz="1600">
                  <a:solidFill>
                    <a:srgbClr val="000000"/>
                  </a:solidFill>
                  <a:latin typeface="Arial Narrow" charset="0"/>
                  <a:cs typeface="Times New Roman" charset="0"/>
                </a:rPr>
                <a:t>Unknown</a:t>
              </a:r>
            </a:p>
            <a:p>
              <a:pPr algn="ctr" eaLnBrk="1" hangingPunct="1"/>
              <a:r>
                <a:rPr lang="en-US" sz="1600">
                  <a:solidFill>
                    <a:srgbClr val="000000"/>
                  </a:solidFill>
                  <a:latin typeface="Arial Narrow" charset="0"/>
                  <a:cs typeface="Times New Roman" charset="0"/>
                </a:rPr>
                <a:t>67</a:t>
              </a:r>
            </a:p>
          </p:txBody>
        </p:sp>
        <p:sp>
          <p:nvSpPr>
            <p:cNvPr id="270381" name="Text Box 37"/>
            <p:cNvSpPr txBox="1">
              <a:spLocks noChangeArrowheads="1"/>
            </p:cNvSpPr>
            <p:nvPr/>
          </p:nvSpPr>
          <p:spPr bwMode="auto">
            <a:xfrm>
              <a:off x="4608" y="3168"/>
              <a:ext cx="528"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Jude</a:t>
              </a:r>
            </a:p>
            <a:p>
              <a:pPr algn="ctr" eaLnBrk="1" hangingPunct="1"/>
              <a:r>
                <a:rPr lang="en-US" sz="1600">
                  <a:solidFill>
                    <a:srgbClr val="000000"/>
                  </a:solidFill>
                  <a:latin typeface="Arial Narrow" charset="0"/>
                  <a:cs typeface="Times New Roman" charset="0"/>
                </a:rPr>
                <a:t>Unknown</a:t>
              </a:r>
            </a:p>
            <a:p>
              <a:pPr algn="ctr" eaLnBrk="1" hangingPunct="1"/>
              <a:r>
                <a:rPr lang="en-US" sz="1600">
                  <a:solidFill>
                    <a:srgbClr val="000000"/>
                  </a:solidFill>
                  <a:latin typeface="Arial Narrow" charset="0"/>
                  <a:cs typeface="Times New Roman" charset="0"/>
                </a:rPr>
                <a:t>67-68</a:t>
              </a:r>
            </a:p>
          </p:txBody>
        </p:sp>
      </p:grpSp>
      <p:grpSp>
        <p:nvGrpSpPr>
          <p:cNvPr id="3" name="Group 38"/>
          <p:cNvGrpSpPr>
            <a:grpSpLocks/>
          </p:cNvGrpSpPr>
          <p:nvPr/>
        </p:nvGrpSpPr>
        <p:grpSpPr bwMode="auto">
          <a:xfrm>
            <a:off x="8229600" y="3200400"/>
            <a:ext cx="762000" cy="3611563"/>
            <a:chOff x="5184" y="2016"/>
            <a:chExt cx="480" cy="2275"/>
          </a:xfrm>
        </p:grpSpPr>
        <p:sp>
          <p:nvSpPr>
            <p:cNvPr id="270374" name="Text Box 39"/>
            <p:cNvSpPr txBox="1">
              <a:spLocks noChangeArrowheads="1"/>
            </p:cNvSpPr>
            <p:nvPr/>
          </p:nvSpPr>
          <p:spPr bwMode="auto">
            <a:xfrm>
              <a:off x="5184" y="2016"/>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John</a:t>
              </a:r>
            </a:p>
            <a:p>
              <a:pPr algn="ctr" eaLnBrk="1" hangingPunct="1"/>
              <a:r>
                <a:rPr lang="en-US" sz="1600">
                  <a:solidFill>
                    <a:srgbClr val="000000"/>
                  </a:solidFill>
                  <a:latin typeface="Arial Narrow" charset="0"/>
                  <a:cs typeface="Times New Roman" charset="0"/>
                </a:rPr>
                <a:t>Ephesus</a:t>
              </a:r>
            </a:p>
            <a:p>
              <a:pPr algn="ctr" eaLnBrk="1" hangingPunct="1"/>
              <a:r>
                <a:rPr lang="en-US" sz="1600">
                  <a:solidFill>
                    <a:srgbClr val="000000"/>
                  </a:solidFill>
                  <a:latin typeface="Arial Narrow" charset="0"/>
                  <a:cs typeface="Times New Roman" charset="0"/>
                </a:rPr>
                <a:t>85-95</a:t>
              </a:r>
            </a:p>
          </p:txBody>
        </p:sp>
        <p:sp>
          <p:nvSpPr>
            <p:cNvPr id="270375" name="Text Box 40"/>
            <p:cNvSpPr txBox="1">
              <a:spLocks noChangeArrowheads="1"/>
            </p:cNvSpPr>
            <p:nvPr/>
          </p:nvSpPr>
          <p:spPr bwMode="auto">
            <a:xfrm>
              <a:off x="5184" y="2592"/>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John</a:t>
              </a:r>
            </a:p>
            <a:p>
              <a:pPr algn="ctr" eaLnBrk="1" hangingPunct="1"/>
              <a:r>
                <a:rPr lang="en-US" sz="1600">
                  <a:solidFill>
                    <a:srgbClr val="000000"/>
                  </a:solidFill>
                  <a:latin typeface="Arial Narrow" charset="0"/>
                  <a:cs typeface="Times New Roman" charset="0"/>
                </a:rPr>
                <a:t>Ephesus</a:t>
              </a:r>
            </a:p>
            <a:p>
              <a:pPr algn="ctr" eaLnBrk="1" hangingPunct="1"/>
              <a:r>
                <a:rPr lang="en-US" sz="1600">
                  <a:solidFill>
                    <a:srgbClr val="000000"/>
                  </a:solidFill>
                  <a:latin typeface="Arial Narrow" charset="0"/>
                  <a:cs typeface="Times New Roman" charset="0"/>
                </a:rPr>
                <a:t>85-95</a:t>
              </a:r>
            </a:p>
          </p:txBody>
        </p:sp>
        <p:sp>
          <p:nvSpPr>
            <p:cNvPr id="270376" name="Text Box 41"/>
            <p:cNvSpPr txBox="1">
              <a:spLocks noChangeArrowheads="1"/>
            </p:cNvSpPr>
            <p:nvPr/>
          </p:nvSpPr>
          <p:spPr bwMode="auto">
            <a:xfrm>
              <a:off x="5184" y="3168"/>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3 John</a:t>
              </a:r>
            </a:p>
            <a:p>
              <a:pPr algn="ctr" eaLnBrk="1" hangingPunct="1"/>
              <a:r>
                <a:rPr lang="en-US" sz="1600">
                  <a:solidFill>
                    <a:srgbClr val="000000"/>
                  </a:solidFill>
                  <a:latin typeface="Arial Narrow" charset="0"/>
                  <a:cs typeface="Times New Roman" charset="0"/>
                </a:rPr>
                <a:t>Ephesus</a:t>
              </a:r>
            </a:p>
            <a:p>
              <a:pPr algn="ctr" eaLnBrk="1" hangingPunct="1"/>
              <a:r>
                <a:rPr lang="en-US" sz="1600">
                  <a:solidFill>
                    <a:srgbClr val="000000"/>
                  </a:solidFill>
                  <a:latin typeface="Arial Narrow" charset="0"/>
                  <a:cs typeface="Times New Roman" charset="0"/>
                </a:rPr>
                <a:t>85-95</a:t>
              </a:r>
            </a:p>
          </p:txBody>
        </p:sp>
        <p:sp>
          <p:nvSpPr>
            <p:cNvPr id="270377" name="Text Box 42"/>
            <p:cNvSpPr txBox="1">
              <a:spLocks noChangeArrowheads="1"/>
            </p:cNvSpPr>
            <p:nvPr/>
          </p:nvSpPr>
          <p:spPr bwMode="auto">
            <a:xfrm>
              <a:off x="5184" y="3744"/>
              <a:ext cx="480" cy="547"/>
            </a:xfrm>
            <a:prstGeom prst="rect">
              <a:avLst/>
            </a:prstGeom>
            <a:solidFill>
              <a:srgbClr val="CC66FF"/>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Rev</a:t>
              </a:r>
            </a:p>
            <a:p>
              <a:pPr algn="ctr" eaLnBrk="1" hangingPunct="1"/>
              <a:r>
                <a:rPr lang="en-US" sz="1600">
                  <a:solidFill>
                    <a:srgbClr val="000000"/>
                  </a:solidFill>
                  <a:latin typeface="Arial Narrow" charset="0"/>
                  <a:cs typeface="Times New Roman" charset="0"/>
                </a:rPr>
                <a:t>Patmos</a:t>
              </a:r>
            </a:p>
            <a:p>
              <a:pPr algn="ctr" eaLnBrk="1" hangingPunct="1"/>
              <a:r>
                <a:rPr lang="en-US" sz="1600">
                  <a:solidFill>
                    <a:srgbClr val="000000"/>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4140" name="Text Box 44"/>
          <p:cNvSpPr txBox="1">
            <a:spLocks noChangeArrowheads="1"/>
          </p:cNvSpPr>
          <p:nvPr/>
        </p:nvSpPr>
        <p:spPr bwMode="auto">
          <a:xfrm>
            <a:off x="5943600" y="6096000"/>
            <a:ext cx="990600" cy="4000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July 64</a:t>
            </a:r>
          </a:p>
        </p:txBody>
      </p:sp>
      <p:sp>
        <p:nvSpPr>
          <p:cNvPr id="4141" name="Text Box 45"/>
          <p:cNvSpPr txBox="1">
            <a:spLocks noChangeArrowheads="1"/>
          </p:cNvSpPr>
          <p:nvPr/>
        </p:nvSpPr>
        <p:spPr bwMode="auto">
          <a:xfrm>
            <a:off x="7467600" y="6096000"/>
            <a:ext cx="1066800" cy="400050"/>
          </a:xfrm>
          <a:prstGeom prst="rect">
            <a:avLst/>
          </a:prstGeom>
          <a:solidFill>
            <a:schemeClr val="bg1"/>
          </a:solidFill>
          <a:ln w="38100">
            <a:solidFill>
              <a:srgbClr val="FF0000"/>
            </a:solidFill>
            <a:miter lim="800000"/>
            <a:headEnd/>
            <a:tailEnd/>
          </a:ln>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2 Sep 70</a:t>
            </a: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2171700" y="-6381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07" tIns="45704" rIns="91407" bIns="45704">
            <a:spAutoFit/>
          </a:bodyPr>
          <a:lstStyle/>
          <a:p>
            <a:endParaRPr lang="en-US">
              <a:solidFill>
                <a:srgbClr val="FFFFFF"/>
              </a:solidFill>
            </a:endParaRPr>
          </a:p>
        </p:txBody>
      </p:sp>
      <p:sp>
        <p:nvSpPr>
          <p:cNvPr id="152578" name="Rectangle 4"/>
          <p:cNvSpPr>
            <a:spLocks noChangeArrowheads="1"/>
          </p:cNvSpPr>
          <p:nvPr/>
        </p:nvSpPr>
        <p:spPr bwMode="auto">
          <a:xfrm>
            <a:off x="2000250" y="13430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07" tIns="45704" rIns="91407" bIns="45704">
            <a:spAutoFit/>
          </a:bodyPr>
          <a:lstStyle/>
          <a:p>
            <a:endParaRPr lang="en-US">
              <a:solidFill>
                <a:srgbClr val="FFFFFF"/>
              </a:solidFill>
            </a:endParaRPr>
          </a:p>
        </p:txBody>
      </p:sp>
      <p:pic>
        <p:nvPicPr>
          <p:cNvPr id="15257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80" name="Rectangle 7"/>
          <p:cNvSpPr>
            <a:spLocks noGrp="1" noChangeArrowheads="1"/>
          </p:cNvSpPr>
          <p:nvPr>
            <p:ph type="title" idx="4294967295"/>
          </p:nvPr>
        </p:nvSpPr>
        <p:spPr>
          <a:xfrm>
            <a:off x="2916238" y="38100"/>
            <a:ext cx="2808287" cy="2124075"/>
          </a:xfrm>
          <a:solidFill>
            <a:schemeClr val="tx1"/>
          </a:solidFill>
          <a:extLs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Arial" charset="0"/>
                <a:cs typeface="Arial" charset="0"/>
              </a:rPr>
              <a:t>Niên đại </a:t>
            </a:r>
            <a:br>
              <a:rPr lang="en-US" altLang="zh-CN" b="1">
                <a:solidFill>
                  <a:schemeClr val="bg1"/>
                </a:solidFill>
                <a:effectLst/>
                <a:latin typeface="Arial" charset="0"/>
                <a:cs typeface="Arial" charset="0"/>
              </a:rPr>
            </a:br>
            <a:r>
              <a:rPr lang="en-US" altLang="zh-CN" b="1">
                <a:solidFill>
                  <a:schemeClr val="bg1"/>
                </a:solidFill>
                <a:effectLst/>
                <a:latin typeface="Arial" charset="0"/>
                <a:cs typeface="Arial" charset="0"/>
              </a:rPr>
              <a:t>T</a:t>
            </a:r>
            <a:r>
              <a:rPr lang="vi-VN" altLang="zh-CN" b="1">
                <a:solidFill>
                  <a:schemeClr val="bg1"/>
                </a:solidFill>
                <a:effectLst/>
                <a:latin typeface="Arial" charset="0"/>
                <a:cs typeface="Arial" charset="0"/>
              </a:rPr>
              <a:t>ân Ước</a:t>
            </a:r>
            <a:r>
              <a:rPr lang="en-US" altLang="zh-CN" b="1">
                <a:solidFill>
                  <a:schemeClr val="bg1"/>
                </a:solidFill>
                <a:effectLst/>
                <a:latin typeface="Arial" charset="0"/>
                <a:cs typeface="Arial" charset="0"/>
              </a:rPr>
              <a:t/>
            </a:r>
            <a:br>
              <a:rPr lang="en-US" altLang="zh-CN" b="1">
                <a:solidFill>
                  <a:schemeClr val="bg1"/>
                </a:solidFill>
                <a:effectLst/>
                <a:latin typeface="Arial" charset="0"/>
                <a:cs typeface="Arial" charset="0"/>
              </a:rPr>
            </a:br>
            <a:endParaRPr lang="en-US" b="1">
              <a:solidFill>
                <a:schemeClr val="bg1"/>
              </a:solidFill>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4"/>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154626" name="Group 5"/>
          <p:cNvGrpSpPr>
            <a:grpSpLocks/>
          </p:cNvGrpSpPr>
          <p:nvPr/>
        </p:nvGrpSpPr>
        <p:grpSpPr bwMode="auto">
          <a:xfrm>
            <a:off x="4616450" y="115888"/>
            <a:ext cx="2465388" cy="1192212"/>
            <a:chOff x="316" y="601"/>
            <a:chExt cx="1553" cy="751"/>
          </a:xfrm>
        </p:grpSpPr>
        <p:sp>
          <p:nvSpPr>
            <p:cNvPr id="154630" name="Text Box 6"/>
            <p:cNvSpPr txBox="1">
              <a:spLocks noChangeArrowheads="1"/>
            </p:cNvSpPr>
            <p:nvPr/>
          </p:nvSpPr>
          <p:spPr bwMode="auto">
            <a:xfrm rot="-5400000">
              <a:off x="115" y="802"/>
              <a:ext cx="65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Mathiơ</a:t>
              </a:r>
            </a:p>
          </p:txBody>
        </p:sp>
        <p:sp>
          <p:nvSpPr>
            <p:cNvPr id="154631" name="Text Box 7"/>
            <p:cNvSpPr txBox="1">
              <a:spLocks noChangeArrowheads="1"/>
            </p:cNvSpPr>
            <p:nvPr/>
          </p:nvSpPr>
          <p:spPr bwMode="auto">
            <a:xfrm rot="-5400000">
              <a:off x="657" y="900"/>
              <a:ext cx="431"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Mác</a:t>
              </a:r>
            </a:p>
          </p:txBody>
        </p:sp>
        <p:sp>
          <p:nvSpPr>
            <p:cNvPr id="154632" name="Text Box 8"/>
            <p:cNvSpPr txBox="1">
              <a:spLocks noChangeArrowheads="1"/>
            </p:cNvSpPr>
            <p:nvPr/>
          </p:nvSpPr>
          <p:spPr bwMode="auto">
            <a:xfrm rot="-5400000">
              <a:off x="1068" y="93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Luca</a:t>
              </a:r>
            </a:p>
          </p:txBody>
        </p:sp>
        <p:sp>
          <p:nvSpPr>
            <p:cNvPr id="154633" name="Text Box 9"/>
            <p:cNvSpPr txBox="1">
              <a:spLocks noChangeArrowheads="1"/>
            </p:cNvSpPr>
            <p:nvPr/>
          </p:nvSpPr>
          <p:spPr bwMode="auto">
            <a:xfrm rot="-5400000">
              <a:off x="1456" y="939"/>
              <a:ext cx="574"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Giăng</a:t>
              </a: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a:latin typeface="Arial" charset="0"/>
                <a:cs typeface="Arial" charset="0"/>
              </a:rPr>
              <a:t>Phúc Âm</a:t>
            </a:r>
          </a:p>
        </p:txBody>
      </p:sp>
      <p:sp>
        <p:nvSpPr>
          <p:cNvPr id="154628" name="Text Box 11"/>
          <p:cNvSpPr txBox="1">
            <a:spLocks noChangeArrowheads="1"/>
          </p:cNvSpPr>
          <p:nvPr/>
        </p:nvSpPr>
        <p:spPr bwMode="auto">
          <a:xfrm>
            <a:off x="836613" y="762000"/>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solidFill>
                  <a:srgbClr val="B2B2B2"/>
                </a:solidFill>
                <a:latin typeface="Arial" charset="0"/>
                <a:cs typeface="Arial" charset="0"/>
              </a:rPr>
              <a:t>NIV Study Bible,</a:t>
            </a:r>
            <a:r>
              <a:rPr lang="en-US" sz="2000">
                <a:solidFill>
                  <a:srgbClr val="B2B2B2"/>
                </a:solidFill>
                <a:latin typeface="Arial" charset="0"/>
                <a:cs typeface="Arial" charset="0"/>
              </a:rPr>
              <a:t> 1471</a:t>
            </a:r>
          </a:p>
        </p:txBody>
      </p:sp>
      <p:sp>
        <p:nvSpPr>
          <p:cNvPr id="66572" name="Rectangle 12"/>
          <p:cNvSpPr>
            <a:spLocks noChangeArrowheads="1"/>
          </p:cNvSpPr>
          <p:nvPr/>
        </p:nvSpPr>
        <p:spPr bwMode="auto">
          <a:xfrm>
            <a:off x="0" y="1295400"/>
            <a:ext cx="9144000" cy="5562600"/>
          </a:xfrm>
          <a:prstGeom prst="rect">
            <a:avLst/>
          </a:prstGeom>
          <a:noFill/>
          <a:ln w="9525">
            <a:noFill/>
            <a:miter lim="800000"/>
            <a:headEnd/>
            <a:tailEnd/>
          </a:ln>
          <a:effectLst/>
        </p:spPr>
        <p:txBody>
          <a:bodyPr lIns="91407" tIns="45704" rIns="91407" bIns="45704"/>
          <a:lstStyle/>
          <a:p>
            <a:pPr marL="342780" indent="-342780">
              <a:lnSpc>
                <a:spcPct val="90000"/>
              </a:lnSpc>
              <a:spcBef>
                <a:spcPct val="20000"/>
              </a:spcBef>
              <a:buClr>
                <a:srgbClr val="FFFFCC"/>
              </a:buClr>
              <a:buSzPct val="75000"/>
              <a:buFont typeface="Wingdings" charset="0"/>
              <a:buChar char="§"/>
              <a:defRPr/>
            </a:pPr>
            <a:r>
              <a:rPr lang="en-US" altLang="ja-JP" sz="2800">
                <a:solidFill>
                  <a:srgbClr val="FFFFFF"/>
                </a:solidFill>
                <a:effectLst>
                  <a:outerShdw blurRad="38100" dist="38100" dir="2700000" algn="tl">
                    <a:srgbClr val="010199"/>
                  </a:outerShdw>
                </a:effectLst>
                <a:latin typeface="Arial" charset="0"/>
                <a:cs typeface="Arial" charset="0"/>
              </a:rPr>
              <a:t>Chữ “Phúc âm” do chữ cổ Anh ngữ "God-spell.“ Dịch từ chữ Hi-lạp có nghĩa là “tin lành."</a:t>
            </a:r>
            <a:endParaRPr lang="en-US" altLang="ja-JP" sz="2800">
              <a:solidFill>
                <a:srgbClr val="FFFFFF"/>
              </a:solidFill>
              <a:effectLst>
                <a:outerShdw blurRad="38100" dist="38100" dir="2700000" algn="tl">
                  <a:srgbClr val="010199"/>
                </a:outerShdw>
              </a:effectLst>
              <a:latin typeface="Arial" charset="0"/>
              <a:cs typeface="Times New Roman" charset="0"/>
            </a:endParaRPr>
          </a:p>
          <a:p>
            <a:pPr marL="342780" indent="-342780">
              <a:lnSpc>
                <a:spcPct val="90000"/>
              </a:lnSpc>
              <a:spcBef>
                <a:spcPct val="20000"/>
              </a:spcBef>
              <a:buClr>
                <a:srgbClr val="FFFFCC"/>
              </a:buClr>
              <a:buSzPct val="75000"/>
              <a:buFont typeface="Wingdings" charset="0"/>
              <a:buChar char="§"/>
              <a:defRPr/>
            </a:pPr>
            <a:r>
              <a:rPr lang="en-US" sz="2800">
                <a:solidFill>
                  <a:srgbClr val="FFFFFF"/>
                </a:solidFill>
                <a:effectLst>
                  <a:outerShdw blurRad="38100" dist="38100" dir="2700000" algn="tl">
                    <a:srgbClr val="010199"/>
                  </a:outerShdw>
                </a:effectLst>
                <a:latin typeface="Arial" charset="0"/>
                <a:cs typeface="Arial" charset="0"/>
              </a:rPr>
              <a:t>Thời xưa, người loan tin của đức vua thường rao </a:t>
            </a:r>
            <a:r>
              <a:rPr lang="ja-JP" altLang="en-US" sz="2800">
                <a:solidFill>
                  <a:srgbClr val="FFFFFF"/>
                </a:solidFill>
                <a:effectLst>
                  <a:outerShdw blurRad="38100" dist="38100" dir="2700000" algn="tl">
                    <a:srgbClr val="010199"/>
                  </a:outerShdw>
                </a:effectLst>
                <a:latin typeface="Arial" charset="0"/>
                <a:cs typeface="Arial" charset="0"/>
              </a:rPr>
              <a:t>“</a:t>
            </a:r>
            <a:r>
              <a:rPr lang="en-US" sz="2800">
                <a:solidFill>
                  <a:srgbClr val="FFFFFF"/>
                </a:solidFill>
                <a:effectLst>
                  <a:outerShdw blurRad="38100" dist="38100" dir="2700000" algn="tl">
                    <a:srgbClr val="010199"/>
                  </a:outerShdw>
                </a:effectLst>
                <a:latin typeface="Arial" charset="0"/>
                <a:cs typeface="Arial" charset="0"/>
              </a:rPr>
              <a:t>tin vui</a:t>
            </a:r>
            <a:r>
              <a:rPr lang="ja-JP" altLang="en-US" sz="2800">
                <a:solidFill>
                  <a:srgbClr val="FFFFFF"/>
                </a:solidFill>
                <a:effectLst>
                  <a:outerShdw blurRad="38100" dist="38100" dir="2700000" algn="tl">
                    <a:srgbClr val="010199"/>
                  </a:outerShdw>
                </a:effectLst>
                <a:latin typeface="Arial" charset="0"/>
                <a:cs typeface="Arial" charset="0"/>
              </a:rPr>
              <a:t>”</a:t>
            </a:r>
            <a:r>
              <a:rPr lang="en-US" sz="2800">
                <a:solidFill>
                  <a:srgbClr val="FFFFFF"/>
                </a:solidFill>
                <a:effectLst>
                  <a:outerShdw blurRad="38100" dist="38100" dir="2700000" algn="tl">
                    <a:srgbClr val="010199"/>
                  </a:outerShdw>
                </a:effectLst>
                <a:latin typeface="Arial" charset="0"/>
                <a:cs typeface="Arial" charset="0"/>
              </a:rPr>
              <a:t> về sinh nhật nhà vua khắp các tỉnh thành trong vương quốc. </a:t>
            </a:r>
            <a:endParaRPr lang="en-US" sz="2800">
              <a:solidFill>
                <a:srgbClr val="FFFFFF"/>
              </a:solidFill>
              <a:effectLst>
                <a:outerShdw blurRad="38100" dist="38100" dir="2700000" algn="tl">
                  <a:srgbClr val="010199"/>
                </a:outerShdw>
              </a:effectLst>
              <a:latin typeface="Arial" charset="0"/>
              <a:cs typeface="Times New Roman" charset="0"/>
            </a:endParaRPr>
          </a:p>
          <a:p>
            <a:pPr marL="342780" indent="-342780">
              <a:lnSpc>
                <a:spcPct val="90000"/>
              </a:lnSpc>
              <a:spcBef>
                <a:spcPct val="20000"/>
              </a:spcBef>
              <a:buClr>
                <a:srgbClr val="FFFFCC"/>
              </a:buClr>
              <a:buSzPct val="75000"/>
              <a:buFont typeface="Wingdings" charset="0"/>
              <a:buChar char="§"/>
              <a:defRPr/>
            </a:pPr>
            <a:r>
              <a:rPr lang="en-US" sz="2800">
                <a:solidFill>
                  <a:srgbClr val="FFFFFF"/>
                </a:solidFill>
                <a:effectLst>
                  <a:outerShdw blurRad="38100" dist="38100" dir="2700000" algn="tl">
                    <a:srgbClr val="010199"/>
                  </a:outerShdw>
                </a:effectLst>
                <a:latin typeface="Arial" charset="0"/>
                <a:cs typeface="Arial" charset="0"/>
              </a:rPr>
              <a:t>Ý nghĩa tương tự trong T</a:t>
            </a:r>
            <a:r>
              <a:rPr lang="vi-VN" sz="2800">
                <a:solidFill>
                  <a:srgbClr val="FFFFFF"/>
                </a:solidFill>
                <a:effectLst>
                  <a:outerShdw blurRad="38100" dist="38100" dir="2700000" algn="tl">
                    <a:srgbClr val="010199"/>
                  </a:outerShdw>
                </a:effectLst>
                <a:latin typeface="Arial" charset="0"/>
                <a:cs typeface="Arial" charset="0"/>
              </a:rPr>
              <a:t>ân Ước</a:t>
            </a:r>
            <a:r>
              <a:rPr lang="en-US" sz="2800">
                <a:solidFill>
                  <a:srgbClr val="FFFFFF"/>
                </a:solidFill>
                <a:effectLst>
                  <a:outerShdw blurRad="38100" dist="38100" dir="2700000" algn="tl">
                    <a:srgbClr val="010199"/>
                  </a:outerShdw>
                </a:effectLst>
                <a:latin typeface="Arial" charset="0"/>
                <a:cs typeface="Arial" charset="0"/>
              </a:rPr>
              <a:t>. Bốn sách Phúc Âm loan tin vui về Chúa Giêxu.</a:t>
            </a:r>
            <a:endParaRPr lang="en-US" sz="2800">
              <a:solidFill>
                <a:srgbClr val="FFFFFF"/>
              </a:solidFill>
              <a:effectLst>
                <a:outerShdw blurRad="38100" dist="38100" dir="2700000" algn="tl">
                  <a:srgbClr val="010199"/>
                </a:outerShdw>
              </a:effectLst>
              <a:latin typeface="Arial" charset="0"/>
              <a:cs typeface="Times New Roman" charset="0"/>
            </a:endParaRPr>
          </a:p>
          <a:p>
            <a:pPr marL="342780" indent="-342780">
              <a:lnSpc>
                <a:spcPct val="90000"/>
              </a:lnSpc>
              <a:spcBef>
                <a:spcPct val="20000"/>
              </a:spcBef>
              <a:buClr>
                <a:srgbClr val="FFFFCC"/>
              </a:buClr>
              <a:buSzPct val="75000"/>
              <a:buFont typeface="Wingdings" charset="0"/>
              <a:buChar char="§"/>
              <a:defRPr/>
            </a:pPr>
            <a:r>
              <a:rPr lang="en-US" sz="2800">
                <a:solidFill>
                  <a:srgbClr val="FFFFFF"/>
                </a:solidFill>
                <a:effectLst>
                  <a:outerShdw blurRad="38100" dist="38100" dir="2700000" algn="tl">
                    <a:srgbClr val="010199"/>
                  </a:outerShdw>
                </a:effectLst>
                <a:latin typeface="Arial" charset="0"/>
                <a:cs typeface="Arial" charset="0"/>
              </a:rPr>
              <a:t>Thế giới cổ biết về lịch sử, thi ca, tiên tri và thư tín. Nhưng một </a:t>
            </a:r>
            <a:r>
              <a:rPr lang="ja-JP" altLang="en-US" sz="2800">
                <a:solidFill>
                  <a:srgbClr val="FFFFFF"/>
                </a:solidFill>
                <a:effectLst>
                  <a:outerShdw blurRad="38100" dist="38100" dir="2700000" algn="tl">
                    <a:srgbClr val="010199"/>
                  </a:outerShdw>
                </a:effectLst>
                <a:latin typeface="Arial" charset="0"/>
                <a:cs typeface="Arial" charset="0"/>
              </a:rPr>
              <a:t>“</a:t>
            </a:r>
            <a:r>
              <a:rPr lang="en-US" sz="2800">
                <a:solidFill>
                  <a:srgbClr val="FFFFFF"/>
                </a:solidFill>
                <a:effectLst>
                  <a:outerShdw blurRad="38100" dist="38100" dir="2700000" algn="tl">
                    <a:srgbClr val="010199"/>
                  </a:outerShdw>
                </a:effectLst>
                <a:latin typeface="Arial" charset="0"/>
                <a:cs typeface="Arial" charset="0"/>
              </a:rPr>
              <a:t>Phúc Âm</a:t>
            </a:r>
            <a:r>
              <a:rPr lang="ja-JP" altLang="en-US" sz="2800">
                <a:solidFill>
                  <a:srgbClr val="FFFFFF"/>
                </a:solidFill>
                <a:effectLst>
                  <a:outerShdw blurRad="38100" dist="38100" dir="2700000" algn="tl">
                    <a:srgbClr val="010199"/>
                  </a:outerShdw>
                </a:effectLst>
                <a:latin typeface="Arial" charset="0"/>
                <a:cs typeface="Arial" charset="0"/>
              </a:rPr>
              <a:t>”</a:t>
            </a:r>
            <a:r>
              <a:rPr lang="en-US" sz="2800">
                <a:solidFill>
                  <a:srgbClr val="FFFFFF"/>
                </a:solidFill>
                <a:effectLst>
                  <a:outerShdw blurRad="38100" dist="38100" dir="2700000" algn="tl">
                    <a:srgbClr val="010199"/>
                  </a:outerShdw>
                </a:effectLst>
                <a:latin typeface="Arial" charset="0"/>
                <a:cs typeface="Arial" charset="0"/>
              </a:rPr>
              <a:t> là điều mới mẻ với họ.</a:t>
            </a:r>
            <a:r>
              <a:rPr lang="ja-JP" altLang="en-US" sz="2800">
                <a:solidFill>
                  <a:srgbClr val="FFFFFF"/>
                </a:solidFill>
                <a:effectLst>
                  <a:outerShdw blurRad="38100" dist="38100" dir="2700000" algn="tl">
                    <a:srgbClr val="010199"/>
                  </a:outerShdw>
                </a:effectLst>
                <a:latin typeface="Arial" charset="0"/>
                <a:cs typeface="Arial" charset="0"/>
              </a:rPr>
              <a:t>”</a:t>
            </a:r>
            <a:endParaRPr lang="en-US" sz="2800">
              <a:solidFill>
                <a:srgbClr val="FFFFFF"/>
              </a:solidFill>
              <a:effectLst>
                <a:outerShdw blurRad="38100" dist="38100" dir="2700000" algn="tl">
                  <a:srgbClr val="010199"/>
                </a:outerShdw>
              </a:effectLst>
              <a:latin typeface="Arial" charset="0"/>
              <a:cs typeface="Arial" charset="0"/>
            </a:endParaRPr>
          </a:p>
          <a:p>
            <a:pPr marL="342780" indent="-342780">
              <a:lnSpc>
                <a:spcPct val="90000"/>
              </a:lnSpc>
              <a:spcBef>
                <a:spcPct val="20000"/>
              </a:spcBef>
              <a:buClr>
                <a:srgbClr val="FFFFCC"/>
              </a:buClr>
              <a:buSzPct val="75000"/>
              <a:buFont typeface="Wingdings" charset="0"/>
              <a:buChar char="§"/>
              <a:defRPr/>
            </a:pPr>
            <a:r>
              <a:rPr lang="en-US" sz="2800">
                <a:solidFill>
                  <a:srgbClr val="FFFFFF"/>
                </a:solidFill>
                <a:effectLst>
                  <a:outerShdw blurRad="38100" dist="38100" dir="2700000" algn="tl">
                    <a:srgbClr val="010199"/>
                  </a:outerShdw>
                </a:effectLst>
                <a:latin typeface="Arial" charset="0"/>
                <a:cs typeface="Arial" charset="0"/>
              </a:rPr>
              <a:t>Tại đây, các trước giả được linh cảm nên không chỉ viết lịch sử. Họ còn tạo nên niềm tin (Gi 20:30-31) bằng cách công bố tin mừng rằng </a:t>
            </a:r>
            <a:r>
              <a:rPr lang="vi-VN" sz="2800">
                <a:solidFill>
                  <a:srgbClr val="FFFFFF"/>
                </a:solidFill>
                <a:effectLst>
                  <a:outerShdw blurRad="38100" dist="38100" dir="2700000" algn="tl">
                    <a:srgbClr val="010199"/>
                  </a:outerShdw>
                </a:effectLst>
                <a:latin typeface="Arial" charset="0"/>
                <a:cs typeface="Arial" charset="0"/>
              </a:rPr>
              <a:t>Đức Chúa Trời</a:t>
            </a:r>
            <a:r>
              <a:rPr lang="en-US" sz="2800">
                <a:solidFill>
                  <a:srgbClr val="FFFFFF"/>
                </a:solidFill>
                <a:effectLst>
                  <a:outerShdw blurRad="38100" dist="38100" dir="2700000" algn="tl">
                    <a:srgbClr val="010199"/>
                  </a:outerShdw>
                </a:effectLst>
                <a:latin typeface="Arial" charset="0"/>
                <a:cs typeface="Arial" charset="0"/>
              </a:rPr>
              <a:t> đã sai Đấng Mêsia đến thế gian, như </a:t>
            </a:r>
            <a:r>
              <a:rPr lang="vi-VN" sz="2800">
                <a:solidFill>
                  <a:srgbClr val="FFFFFF"/>
                </a:solidFill>
                <a:effectLst>
                  <a:outerShdw blurRad="38100" dist="38100" dir="2700000" algn="tl">
                    <a:srgbClr val="010199"/>
                  </a:outerShdw>
                </a:effectLst>
                <a:latin typeface="Arial" charset="0"/>
                <a:cs typeface="Arial" charset="0"/>
              </a:rPr>
              <a:t>Cựu Ước</a:t>
            </a:r>
            <a:r>
              <a:rPr lang="en-US" sz="2800">
                <a:solidFill>
                  <a:srgbClr val="FFFFFF"/>
                </a:solidFill>
                <a:effectLst>
                  <a:outerShdw blurRad="38100" dist="38100" dir="2700000" algn="tl">
                    <a:srgbClr val="010199"/>
                  </a:outerShdw>
                </a:effectLst>
                <a:latin typeface="Arial" charset="0"/>
                <a:cs typeface="Arial" charset="0"/>
              </a:rPr>
              <a:t> đã hứa.</a:t>
            </a:r>
            <a:endParaRPr lang="en-US" sz="2800">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4289</TotalTime>
  <Words>7317</Words>
  <Application>Microsoft Macintosh PowerPoint</Application>
  <PresentationFormat>On-screen Show (4:3)</PresentationFormat>
  <Paragraphs>2213</Paragraphs>
  <Slides>76</Slides>
  <Notes>51</Notes>
  <HiddenSlides>35</HiddenSlides>
  <MMClips>0</MMClips>
  <ScaleCrop>false</ScaleCrop>
  <HeadingPairs>
    <vt:vector size="6" baseType="variant">
      <vt:variant>
        <vt:lpstr>Fonts Used</vt:lpstr>
      </vt:variant>
      <vt:variant>
        <vt:i4>17</vt:i4>
      </vt:variant>
      <vt:variant>
        <vt:lpstr>Theme</vt:lpstr>
      </vt:variant>
      <vt:variant>
        <vt:i4>26</vt:i4>
      </vt:variant>
      <vt:variant>
        <vt:lpstr>Slide Titles</vt:lpstr>
      </vt:variant>
      <vt:variant>
        <vt:i4>76</vt:i4>
      </vt:variant>
    </vt:vector>
  </HeadingPairs>
  <TitlesOfParts>
    <vt:vector size="119" baseType="lpstr">
      <vt:lpstr>Times New Roman</vt:lpstr>
      <vt:lpstr>ＭＳ Ｐゴシック</vt:lpstr>
      <vt:lpstr>Arial</vt:lpstr>
      <vt:lpstr>Wingdings</vt:lpstr>
      <vt:lpstr>MS PGothic</vt:lpstr>
      <vt:lpstr>Geneva</vt:lpstr>
      <vt:lpstr>MS Gothic</vt:lpstr>
      <vt:lpstr>Calibri</vt:lpstr>
      <vt:lpstr>Comic Sans MS</vt:lpstr>
      <vt:lpstr>Helvetica</vt:lpstr>
      <vt:lpstr>Tiffany-u-Heavy</vt:lpstr>
      <vt:lpstr>Lucida Handwriting</vt:lpstr>
      <vt:lpstr>Arial Narrow</vt:lpstr>
      <vt:lpstr>SimSun</vt:lpstr>
      <vt:lpstr>Arail</vt:lpstr>
      <vt:lpstr>Tahoma</vt:lpstr>
      <vt:lpstr>Times</vt:lpstr>
      <vt:lpstr>Capsules</vt:lpstr>
      <vt:lpstr>Strategic</vt:lpstr>
      <vt:lpstr>Default Design</vt:lpstr>
      <vt:lpstr>Fireball</vt:lpstr>
      <vt:lpstr>1_Fireball</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6_Default Design</vt:lpstr>
      <vt:lpstr>1_Blue Diagonal</vt:lpstr>
      <vt:lpstr>3_Blank Presentation</vt:lpstr>
      <vt:lpstr>1_Default Design</vt:lpstr>
      <vt:lpstr>5_Blank Presentation</vt:lpstr>
      <vt:lpstr>5_Default Design</vt:lpstr>
      <vt:lpstr>Office Theme</vt:lpstr>
      <vt:lpstr>1_Office Theme</vt:lpstr>
      <vt:lpstr>Tổng Quan Tân Ước</vt:lpstr>
      <vt:lpstr>Các Sách Tân Ước</vt:lpstr>
      <vt:lpstr>Parallel OT &amp; NT Structure</vt:lpstr>
      <vt:lpstr>Căn Nhà Tân Ước</vt:lpstr>
      <vt:lpstr>Nhận xét về  Cấu trúc Tân Ước</vt:lpstr>
      <vt:lpstr>Nhận xét về  Cấu trúc Tân Ước</vt:lpstr>
      <vt:lpstr>PowerPoint Presentation</vt:lpstr>
      <vt:lpstr>Niên đại  Tân Ước </vt:lpstr>
      <vt:lpstr>Phúc Âm</vt:lpstr>
      <vt:lpstr>Sách Cộng Quan</vt:lpstr>
      <vt:lpstr>Những Điểm Giống Nhau</vt:lpstr>
      <vt:lpstr>CHỮ GÌ NGHE LẠ TAI…</vt:lpstr>
      <vt:lpstr>CÁC SÁCH CỘNG QUAN:”THẤY GiỐNG NHAU” ”</vt:lpstr>
      <vt:lpstr>CHỒNG CHÉO TRONG 4 SÁCH PHÚC ÂM</vt:lpstr>
      <vt:lpstr>Nan Đề của Cộng Quan</vt:lpstr>
      <vt:lpstr>Ưu tiên có trong Mác</vt:lpstr>
      <vt:lpstr>Thời gian viết Sách Cộng Quan</vt:lpstr>
      <vt:lpstr>Xử Lý Nan Đề Các Sách Cộng Quan</vt:lpstr>
      <vt:lpstr>Xử Lý Nan Đề Các Sách Cộng Quan</vt:lpstr>
      <vt:lpstr>Giả thuyết Hai-Nguồn</vt:lpstr>
      <vt:lpstr>Giả thuyết Bốn-Nguồn</vt:lpstr>
      <vt:lpstr>Sách viết lúc nào…</vt:lpstr>
      <vt:lpstr>Thời gian khả dĩ cho Phúc Âm Giăng</vt:lpstr>
      <vt:lpstr>Đền thờ đứng vững đến năm 70 S.C.</vt:lpstr>
      <vt:lpstr>Đồn Antonia</vt:lpstr>
      <vt:lpstr>Đền thờ bị tấn công</vt:lpstr>
      <vt:lpstr>Ao Israel</vt:lpstr>
      <vt:lpstr>Ao Bêtếtđa</vt:lpstr>
      <vt:lpstr>Ao Bêtếtđa</vt:lpstr>
      <vt:lpstr>Tàn tích Ao Bêtếtđa</vt:lpstr>
      <vt:lpstr>So Sánh 4 Sách Phúc Âm </vt:lpstr>
      <vt:lpstr>So Sánh 4 sách Phúc Âm </vt:lpstr>
      <vt:lpstr>So Sánh 4 sách Phúc Âm </vt:lpstr>
      <vt:lpstr>How Well Do You Know the Life of Christ?</vt:lpstr>
      <vt:lpstr>Tổng Quan Tân Ước </vt:lpstr>
      <vt:lpstr>Những chữ chìa khóa trong Tân Ước</vt:lpstr>
      <vt:lpstr>Những Chữ Chìa khóa trong Tân Ước </vt:lpstr>
      <vt:lpstr>Những chữ Chìa Khóa trong Tân 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Dating the Birth of Christ</vt:lpstr>
      <vt:lpstr>Dating the Start of Christ's Ministry</vt:lpstr>
      <vt:lpstr>Thời gian chức vụ của Chúa Jesus </vt:lpstr>
      <vt:lpstr>Chronology of Jesus &amp; Acts</vt:lpstr>
      <vt:lpstr>Age of Jesus  When He Began His Ministry</vt:lpstr>
      <vt:lpstr>PowerPoint Presentation</vt:lpstr>
      <vt:lpstr>Paul's Third Missionary Journey</vt:lpstr>
      <vt:lpstr>Cơ Đốc Học trong Thư Tín Lao Tù</vt:lpstr>
      <vt:lpstr>Áp dụng Thư tín Lao tù</vt:lpstr>
      <vt:lpstr>Bạn phản ứng thế nào trong Thử thách?</vt:lpstr>
      <vt:lpstr>NT Overview (Books &amp; Key Words)</vt:lpstr>
      <vt:lpstr>NT Overview (Pauline Books + Key Words)</vt:lpstr>
      <vt:lpstr>NT Overview (Key Words)</vt:lpstr>
      <vt:lpstr>NT Overview (History Key Words)</vt:lpstr>
      <vt:lpstr>NT Overview (Pauline Key Words)</vt:lpstr>
      <vt:lpstr>NT Overview (Missionary Key Words)</vt:lpstr>
      <vt:lpstr>NT Overview (Missionary + Key Words)</vt:lpstr>
      <vt:lpstr>NT Overview (Key Words)</vt:lpstr>
      <vt:lpstr>NT Overview (by Category)</vt:lpstr>
      <vt:lpstr>NT Overview (History)</vt:lpstr>
      <vt:lpstr>NT Overview (Paul's Letters)</vt:lpstr>
      <vt:lpstr>NT Overview (General Epistles)</vt:lpstr>
      <vt:lpstr>NT Overview (General + Key Words)</vt:lpstr>
      <vt:lpstr>NT Overview (Chronological)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189</cp:revision>
  <dcterms:created xsi:type="dcterms:W3CDTF">2002-12-23T16:16:03Z</dcterms:created>
  <dcterms:modified xsi:type="dcterms:W3CDTF">2015-07-23T00:52:55Z</dcterms:modified>
</cp:coreProperties>
</file>